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8.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9.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10.xml" ContentType="application/vnd.openxmlformats-officedocument.theme+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theme/theme11.xml" ContentType="application/vnd.openxmlformats-officedocument.theme+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12.xml" ContentType="application/vnd.openxmlformats-officedocument.theme+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theme/theme13.xml" ContentType="application/vnd.openxmlformats-officedocument.theme+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theme/theme14.xml" ContentType="application/vnd.openxmlformats-officedocument.theme+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theme/theme15.xml" ContentType="application/vnd.openxmlformats-officedocument.theme+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theme/theme16.xml" ContentType="application/vnd.openxmlformats-officedocument.theme+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theme/theme17.xml" ContentType="application/vnd.openxmlformats-officedocument.theme+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theme/theme18.xml" ContentType="application/vnd.openxmlformats-officedocument.theme+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theme/theme19.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 id="2147483684" r:id="rId4"/>
    <p:sldMasterId id="2147483696" r:id="rId5"/>
    <p:sldMasterId id="2147483708" r:id="rId6"/>
    <p:sldMasterId id="2147483720" r:id="rId7"/>
    <p:sldMasterId id="2147483732" r:id="rId8"/>
    <p:sldMasterId id="2147483744" r:id="rId9"/>
    <p:sldMasterId id="2147483756" r:id="rId10"/>
    <p:sldMasterId id="2147483780" r:id="rId11"/>
    <p:sldMasterId id="2147483792" r:id="rId12"/>
    <p:sldMasterId id="2147483804" r:id="rId13"/>
    <p:sldMasterId id="2147483828" r:id="rId14"/>
    <p:sldMasterId id="2147483840" r:id="rId15"/>
    <p:sldMasterId id="2147483852" r:id="rId16"/>
    <p:sldMasterId id="2147483864" r:id="rId17"/>
    <p:sldMasterId id="2147483876" r:id="rId18"/>
    <p:sldMasterId id="2147483888" r:id="rId19"/>
  </p:sldMasterIdLst>
  <p:sldIdLst>
    <p:sldId id="256" r:id="rId20"/>
    <p:sldId id="257" r:id="rId21"/>
    <p:sldId id="283" r:id="rId22"/>
    <p:sldId id="258" r:id="rId23"/>
    <p:sldId id="259" r:id="rId24"/>
    <p:sldId id="260" r:id="rId25"/>
    <p:sldId id="262" r:id="rId26"/>
    <p:sldId id="263" r:id="rId27"/>
    <p:sldId id="265" r:id="rId28"/>
    <p:sldId id="270" r:id="rId29"/>
    <p:sldId id="276" r:id="rId30"/>
    <p:sldId id="277" r:id="rId31"/>
    <p:sldId id="278" r:id="rId32"/>
    <p:sldId id="266" r:id="rId33"/>
    <p:sldId id="281" r:id="rId34"/>
    <p:sldId id="282" r:id="rId35"/>
    <p:sldId id="290" r:id="rId36"/>
    <p:sldId id="291" r:id="rId37"/>
    <p:sldId id="292" r:id="rId38"/>
    <p:sldId id="269" r:id="rId39"/>
    <p:sldId id="285" r:id="rId40"/>
    <p:sldId id="286" r:id="rId41"/>
    <p:sldId id="288" r:id="rId42"/>
    <p:sldId id="289" r:id="rId43"/>
    <p:sldId id="268" r:id="rId44"/>
    <p:sldId id="284" r:id="rId4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992A"/>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15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7.xml"/><Relationship Id="rId39" Type="http://schemas.openxmlformats.org/officeDocument/2006/relationships/slide" Target="slides/slide20.xml"/><Relationship Id="rId3" Type="http://schemas.openxmlformats.org/officeDocument/2006/relationships/slideMaster" Target="slideMasters/slideMaster3.xml"/><Relationship Id="rId21" Type="http://schemas.openxmlformats.org/officeDocument/2006/relationships/slide" Target="slides/slide2.xml"/><Relationship Id="rId34" Type="http://schemas.openxmlformats.org/officeDocument/2006/relationships/slide" Target="slides/slide15.xml"/><Relationship Id="rId42" Type="http://schemas.openxmlformats.org/officeDocument/2006/relationships/slide" Target="slides/slide23.xml"/><Relationship Id="rId47" Type="http://schemas.openxmlformats.org/officeDocument/2006/relationships/viewProps" Target="viewProps.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6.xml"/><Relationship Id="rId33" Type="http://schemas.openxmlformats.org/officeDocument/2006/relationships/slide" Target="slides/slide14.xml"/><Relationship Id="rId38" Type="http://schemas.openxmlformats.org/officeDocument/2006/relationships/slide" Target="slides/slide19.xml"/><Relationship Id="rId46"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 Target="slides/slide1.xml"/><Relationship Id="rId29" Type="http://schemas.openxmlformats.org/officeDocument/2006/relationships/slide" Target="slides/slide10.xml"/><Relationship Id="rId41" Type="http://schemas.openxmlformats.org/officeDocument/2006/relationships/slide" Target="slides/slide22.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5.xml"/><Relationship Id="rId32" Type="http://schemas.openxmlformats.org/officeDocument/2006/relationships/slide" Target="slides/slide13.xml"/><Relationship Id="rId37" Type="http://schemas.openxmlformats.org/officeDocument/2006/relationships/slide" Target="slides/slide18.xml"/><Relationship Id="rId40" Type="http://schemas.openxmlformats.org/officeDocument/2006/relationships/slide" Target="slides/slide21.xml"/><Relationship Id="rId45" Type="http://schemas.openxmlformats.org/officeDocument/2006/relationships/slide" Target="slides/slide26.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 Target="slides/slide4.xml"/><Relationship Id="rId28" Type="http://schemas.openxmlformats.org/officeDocument/2006/relationships/slide" Target="slides/slide9.xml"/><Relationship Id="rId36" Type="http://schemas.openxmlformats.org/officeDocument/2006/relationships/slide" Target="slides/slide17.xml"/><Relationship Id="rId49" Type="http://schemas.openxmlformats.org/officeDocument/2006/relationships/tableStyles" Target="tableStyles.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12.xml"/><Relationship Id="rId44" Type="http://schemas.openxmlformats.org/officeDocument/2006/relationships/slide" Target="slides/slide25.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 Target="slides/slide3.xml"/><Relationship Id="rId27" Type="http://schemas.openxmlformats.org/officeDocument/2006/relationships/slide" Target="slides/slide8.xml"/><Relationship Id="rId30" Type="http://schemas.openxmlformats.org/officeDocument/2006/relationships/slide" Target="slides/slide11.xml"/><Relationship Id="rId35" Type="http://schemas.openxmlformats.org/officeDocument/2006/relationships/slide" Target="slides/slide16.xml"/><Relationship Id="rId43" Type="http://schemas.openxmlformats.org/officeDocument/2006/relationships/slide" Target="slides/slide24.xml"/><Relationship Id="rId48" Type="http://schemas.openxmlformats.org/officeDocument/2006/relationships/theme" Target="theme/theme1.xml"/><Relationship Id="rId8" Type="http://schemas.openxmlformats.org/officeDocument/2006/relationships/slideMaster" Target="slideMasters/slideMaster8.xml"/></Relationships>
</file>

<file path=ppt/media/image1.jpeg>
</file>

<file path=ppt/media/image10.jpg>
</file>

<file path=ppt/media/image11.jpg>
</file>

<file path=ppt/media/image12.jpg>
</file>

<file path=ppt/media/image13.jp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B39488B6-3624-4BBF-B27C-47E869D7E3AD}" type="datetimeFigureOut">
              <a:rPr lang="zh-CN" altLang="en-US" smtClean="0"/>
              <a:t>2015/10/7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10CA3B9-2554-414D-9B71-1132333FCCB9}" type="slidenum">
              <a:rPr lang="zh-CN" altLang="en-US" smtClean="0"/>
              <a:t>‹#›</a:t>
            </a:fld>
            <a:endParaRPr lang="zh-CN" altLang="en-US"/>
          </a:p>
        </p:txBody>
      </p:sp>
    </p:spTree>
    <p:extLst>
      <p:ext uri="{BB962C8B-B14F-4D97-AF65-F5344CB8AC3E}">
        <p14:creationId xmlns:p14="http://schemas.microsoft.com/office/powerpoint/2010/main" val="30262921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B39488B6-3624-4BBF-B27C-47E869D7E3AD}" type="datetimeFigureOut">
              <a:rPr lang="zh-CN" altLang="en-US" smtClean="0"/>
              <a:t>2015/10/7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10CA3B9-2554-414D-9B71-1132333FCCB9}" type="slidenum">
              <a:rPr lang="zh-CN" altLang="en-US" smtClean="0"/>
              <a:t>‹#›</a:t>
            </a:fld>
            <a:endParaRPr lang="zh-CN" altLang="en-US"/>
          </a:p>
        </p:txBody>
      </p:sp>
    </p:spTree>
    <p:extLst>
      <p:ext uri="{BB962C8B-B14F-4D97-AF65-F5344CB8AC3E}">
        <p14:creationId xmlns:p14="http://schemas.microsoft.com/office/powerpoint/2010/main" val="2120768783"/>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fld id="{CC035FCC-B399-4A9D-9C2D-02C4A661CF68}"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1D70D6EC-40BC-483B-BC88-DA0F2FBEDC27}"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023307721"/>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0ED77600-DE9B-40A6-9064-F2BF4AB390A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7067B799-187A-4BCC-BC7C-B3B51D33E6CA}"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098929385"/>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fld id="{A8F9D082-CD49-488C-8014-0DBA39661596}"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DD25B628-0F22-45CC-912B-47D667C9B63D}"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810477661"/>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fld id="{6A138242-52BE-45C9-B44A-90166DA1E83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BF3ACD47-70B6-4B16-B911-E2E503F9961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047832112"/>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fld id="{DAE35076-9880-4582-A7FF-6F7E1E02514E}"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8" name="页脚占位符 7"/>
          <p:cNvSpPr>
            <a:spLocks noGrp="1"/>
          </p:cNvSpPr>
          <p:nvPr>
            <p:ph type="ftr" sz="quarter" idx="11"/>
          </p:nvPr>
        </p:nvSpPr>
        <p:spPr/>
        <p:txBody>
          <a:bodyPr/>
          <a:lstStyle>
            <a:lvl1pPr>
              <a:defRPr/>
            </a:lvl1pPr>
          </a:lstStyle>
          <a:p>
            <a:endParaRPr lang="zh-CN" altLang="en-US"/>
          </a:p>
        </p:txBody>
      </p:sp>
      <p:sp>
        <p:nvSpPr>
          <p:cNvPr id="9" name="灯片编号占位符 8"/>
          <p:cNvSpPr>
            <a:spLocks noGrp="1"/>
          </p:cNvSpPr>
          <p:nvPr>
            <p:ph type="sldNum" sz="quarter" idx="12"/>
          </p:nvPr>
        </p:nvSpPr>
        <p:spPr/>
        <p:txBody>
          <a:bodyPr/>
          <a:lstStyle>
            <a:lvl1pPr>
              <a:defRPr/>
            </a:lvl1pPr>
          </a:lstStyle>
          <a:p>
            <a:fld id="{6AC12E3A-A379-4F5A-A150-1220009C063C}"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001142918"/>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fld id="{C8813097-6AD7-4540-BD78-E5B72B4F9D4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4" name="页脚占位符 3"/>
          <p:cNvSpPr>
            <a:spLocks noGrp="1"/>
          </p:cNvSpPr>
          <p:nvPr>
            <p:ph type="ftr" sz="quarter" idx="11"/>
          </p:nvPr>
        </p:nvSpPr>
        <p:spPr/>
        <p:txBody>
          <a:bodyPr/>
          <a:lstStyle>
            <a:lvl1pPr>
              <a:defRPr/>
            </a:lvl1pPr>
          </a:lstStyle>
          <a:p>
            <a:endParaRPr lang="zh-CN" altLang="en-US"/>
          </a:p>
        </p:txBody>
      </p:sp>
      <p:sp>
        <p:nvSpPr>
          <p:cNvPr id="5" name="灯片编号占位符 4"/>
          <p:cNvSpPr>
            <a:spLocks noGrp="1"/>
          </p:cNvSpPr>
          <p:nvPr>
            <p:ph type="sldNum" sz="quarter" idx="12"/>
          </p:nvPr>
        </p:nvSpPr>
        <p:spPr/>
        <p:txBody>
          <a:bodyPr/>
          <a:lstStyle>
            <a:lvl1pPr>
              <a:defRPr/>
            </a:lvl1pPr>
          </a:lstStyle>
          <a:p>
            <a:fld id="{8680D2D4-CAC8-4096-98A7-D9989B15BF89}"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165431187"/>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fld id="{7546384B-F2E9-4364-B35F-63409B82C4D2}"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3" name="页脚占位符 2"/>
          <p:cNvSpPr>
            <a:spLocks noGrp="1"/>
          </p:cNvSpPr>
          <p:nvPr>
            <p:ph type="ftr" sz="quarter" idx="11"/>
          </p:nvPr>
        </p:nvSpPr>
        <p:spPr/>
        <p:txBody>
          <a:bodyPr/>
          <a:lstStyle>
            <a:lvl1pPr>
              <a:defRPr/>
            </a:lvl1pPr>
          </a:lstStyle>
          <a:p>
            <a:endParaRPr lang="zh-CN" altLang="en-US"/>
          </a:p>
        </p:txBody>
      </p:sp>
      <p:sp>
        <p:nvSpPr>
          <p:cNvPr id="4" name="灯片编号占位符 3"/>
          <p:cNvSpPr>
            <a:spLocks noGrp="1"/>
          </p:cNvSpPr>
          <p:nvPr>
            <p:ph type="sldNum" sz="quarter" idx="12"/>
          </p:nvPr>
        </p:nvSpPr>
        <p:spPr/>
        <p:txBody>
          <a:bodyPr/>
          <a:lstStyle>
            <a:lvl1pPr>
              <a:defRPr/>
            </a:lvl1pPr>
          </a:lstStyle>
          <a:p>
            <a:fld id="{E98DB1C3-7AE6-4115-A875-2FA654C0B156}"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771723855"/>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8867DDE8-AE48-419B-8F36-1EAFCCB83B6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615B8D69-9EB2-42A8-A722-9DB5A423987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103588144"/>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D1605FB4-9FB0-4288-8B62-9436C3491A8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6E34495D-8F9B-4A0F-BC7D-0FA919D4CA70}"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551372030"/>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0361AD8B-F3D2-45B2-B104-B8BA20D62DE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656E2469-5DA2-4126-A612-6107BD88BF4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7151875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B39488B6-3624-4BBF-B27C-47E869D7E3AD}" type="datetimeFigureOut">
              <a:rPr lang="zh-CN" altLang="en-US" smtClean="0"/>
              <a:t>2015/10/7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10CA3B9-2554-414D-9B71-1132333FCCB9}" type="slidenum">
              <a:rPr lang="zh-CN" altLang="en-US" smtClean="0"/>
              <a:t>‹#›</a:t>
            </a:fld>
            <a:endParaRPr lang="zh-CN" altLang="en-US"/>
          </a:p>
        </p:txBody>
      </p:sp>
    </p:spTree>
    <p:extLst>
      <p:ext uri="{BB962C8B-B14F-4D97-AF65-F5344CB8AC3E}">
        <p14:creationId xmlns:p14="http://schemas.microsoft.com/office/powerpoint/2010/main" val="4054251744"/>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D2E8AF57-AC0D-492F-91E9-2D955BF68642}"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33E40286-A507-4D41-8082-9974146D364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02181834"/>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fld id="{CC035FCC-B399-4A9D-9C2D-02C4A661CF68}"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1D70D6EC-40BC-483B-BC88-DA0F2FBEDC27}"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73925800"/>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0ED77600-DE9B-40A6-9064-F2BF4AB390A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7067B799-187A-4BCC-BC7C-B3B51D33E6CA}"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32338747"/>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fld id="{A8F9D082-CD49-488C-8014-0DBA39661596}"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DD25B628-0F22-45CC-912B-47D667C9B63D}"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645220176"/>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fld id="{6A138242-52BE-45C9-B44A-90166DA1E83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BF3ACD47-70B6-4B16-B911-E2E503F9961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281090227"/>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fld id="{DAE35076-9880-4582-A7FF-6F7E1E02514E}"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8" name="页脚占位符 7"/>
          <p:cNvSpPr>
            <a:spLocks noGrp="1"/>
          </p:cNvSpPr>
          <p:nvPr>
            <p:ph type="ftr" sz="quarter" idx="11"/>
          </p:nvPr>
        </p:nvSpPr>
        <p:spPr/>
        <p:txBody>
          <a:bodyPr/>
          <a:lstStyle>
            <a:lvl1pPr>
              <a:defRPr/>
            </a:lvl1pPr>
          </a:lstStyle>
          <a:p>
            <a:endParaRPr lang="zh-CN" altLang="en-US"/>
          </a:p>
        </p:txBody>
      </p:sp>
      <p:sp>
        <p:nvSpPr>
          <p:cNvPr id="9" name="灯片编号占位符 8"/>
          <p:cNvSpPr>
            <a:spLocks noGrp="1"/>
          </p:cNvSpPr>
          <p:nvPr>
            <p:ph type="sldNum" sz="quarter" idx="12"/>
          </p:nvPr>
        </p:nvSpPr>
        <p:spPr/>
        <p:txBody>
          <a:bodyPr/>
          <a:lstStyle>
            <a:lvl1pPr>
              <a:defRPr/>
            </a:lvl1pPr>
          </a:lstStyle>
          <a:p>
            <a:fld id="{6AC12E3A-A379-4F5A-A150-1220009C063C}"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79137648"/>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fld id="{C8813097-6AD7-4540-BD78-E5B72B4F9D4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4" name="页脚占位符 3"/>
          <p:cNvSpPr>
            <a:spLocks noGrp="1"/>
          </p:cNvSpPr>
          <p:nvPr>
            <p:ph type="ftr" sz="quarter" idx="11"/>
          </p:nvPr>
        </p:nvSpPr>
        <p:spPr/>
        <p:txBody>
          <a:bodyPr/>
          <a:lstStyle>
            <a:lvl1pPr>
              <a:defRPr/>
            </a:lvl1pPr>
          </a:lstStyle>
          <a:p>
            <a:endParaRPr lang="zh-CN" altLang="en-US"/>
          </a:p>
        </p:txBody>
      </p:sp>
      <p:sp>
        <p:nvSpPr>
          <p:cNvPr id="5" name="灯片编号占位符 4"/>
          <p:cNvSpPr>
            <a:spLocks noGrp="1"/>
          </p:cNvSpPr>
          <p:nvPr>
            <p:ph type="sldNum" sz="quarter" idx="12"/>
          </p:nvPr>
        </p:nvSpPr>
        <p:spPr/>
        <p:txBody>
          <a:bodyPr/>
          <a:lstStyle>
            <a:lvl1pPr>
              <a:defRPr/>
            </a:lvl1pPr>
          </a:lstStyle>
          <a:p>
            <a:fld id="{8680D2D4-CAC8-4096-98A7-D9989B15BF89}"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216246988"/>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fld id="{7546384B-F2E9-4364-B35F-63409B82C4D2}"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3" name="页脚占位符 2"/>
          <p:cNvSpPr>
            <a:spLocks noGrp="1"/>
          </p:cNvSpPr>
          <p:nvPr>
            <p:ph type="ftr" sz="quarter" idx="11"/>
          </p:nvPr>
        </p:nvSpPr>
        <p:spPr/>
        <p:txBody>
          <a:bodyPr/>
          <a:lstStyle>
            <a:lvl1pPr>
              <a:defRPr/>
            </a:lvl1pPr>
          </a:lstStyle>
          <a:p>
            <a:endParaRPr lang="zh-CN" altLang="en-US"/>
          </a:p>
        </p:txBody>
      </p:sp>
      <p:sp>
        <p:nvSpPr>
          <p:cNvPr id="4" name="灯片编号占位符 3"/>
          <p:cNvSpPr>
            <a:spLocks noGrp="1"/>
          </p:cNvSpPr>
          <p:nvPr>
            <p:ph type="sldNum" sz="quarter" idx="12"/>
          </p:nvPr>
        </p:nvSpPr>
        <p:spPr/>
        <p:txBody>
          <a:bodyPr/>
          <a:lstStyle>
            <a:lvl1pPr>
              <a:defRPr/>
            </a:lvl1pPr>
          </a:lstStyle>
          <a:p>
            <a:fld id="{E98DB1C3-7AE6-4115-A875-2FA654C0B156}"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786477067"/>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8867DDE8-AE48-419B-8F36-1EAFCCB83B6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615B8D69-9EB2-42A8-A722-9DB5A423987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864795816"/>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D1605FB4-9FB0-4288-8B62-9436C3491A8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6E34495D-8F9B-4A0F-BC7D-0FA919D4CA70}"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5839735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fld id="{CC035FCC-B399-4A9D-9C2D-02C4A661CF68}"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1D70D6EC-40BC-483B-BC88-DA0F2FBEDC27}"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829229637"/>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0361AD8B-F3D2-45B2-B104-B8BA20D62DE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656E2469-5DA2-4126-A612-6107BD88BF4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144680945"/>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D2E8AF57-AC0D-492F-91E9-2D955BF68642}"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33E40286-A507-4D41-8082-9974146D364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063731683"/>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fld id="{CC035FCC-B399-4A9D-9C2D-02C4A661CF68}"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1D70D6EC-40BC-483B-BC88-DA0F2FBEDC27}"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84123582"/>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0ED77600-DE9B-40A6-9064-F2BF4AB390A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7067B799-187A-4BCC-BC7C-B3B51D33E6CA}"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692446500"/>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fld id="{A8F9D082-CD49-488C-8014-0DBA39661596}"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DD25B628-0F22-45CC-912B-47D667C9B63D}"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806088104"/>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fld id="{6A138242-52BE-45C9-B44A-90166DA1E83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BF3ACD47-70B6-4B16-B911-E2E503F9961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76912261"/>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fld id="{DAE35076-9880-4582-A7FF-6F7E1E02514E}"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8" name="页脚占位符 7"/>
          <p:cNvSpPr>
            <a:spLocks noGrp="1"/>
          </p:cNvSpPr>
          <p:nvPr>
            <p:ph type="ftr" sz="quarter" idx="11"/>
          </p:nvPr>
        </p:nvSpPr>
        <p:spPr/>
        <p:txBody>
          <a:bodyPr/>
          <a:lstStyle>
            <a:lvl1pPr>
              <a:defRPr/>
            </a:lvl1pPr>
          </a:lstStyle>
          <a:p>
            <a:endParaRPr lang="zh-CN" altLang="en-US"/>
          </a:p>
        </p:txBody>
      </p:sp>
      <p:sp>
        <p:nvSpPr>
          <p:cNvPr id="9" name="灯片编号占位符 8"/>
          <p:cNvSpPr>
            <a:spLocks noGrp="1"/>
          </p:cNvSpPr>
          <p:nvPr>
            <p:ph type="sldNum" sz="quarter" idx="12"/>
          </p:nvPr>
        </p:nvSpPr>
        <p:spPr/>
        <p:txBody>
          <a:bodyPr/>
          <a:lstStyle>
            <a:lvl1pPr>
              <a:defRPr/>
            </a:lvl1pPr>
          </a:lstStyle>
          <a:p>
            <a:fld id="{6AC12E3A-A379-4F5A-A150-1220009C063C}"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815263435"/>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fld id="{C8813097-6AD7-4540-BD78-E5B72B4F9D4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4" name="页脚占位符 3"/>
          <p:cNvSpPr>
            <a:spLocks noGrp="1"/>
          </p:cNvSpPr>
          <p:nvPr>
            <p:ph type="ftr" sz="quarter" idx="11"/>
          </p:nvPr>
        </p:nvSpPr>
        <p:spPr/>
        <p:txBody>
          <a:bodyPr/>
          <a:lstStyle>
            <a:lvl1pPr>
              <a:defRPr/>
            </a:lvl1pPr>
          </a:lstStyle>
          <a:p>
            <a:endParaRPr lang="zh-CN" altLang="en-US"/>
          </a:p>
        </p:txBody>
      </p:sp>
      <p:sp>
        <p:nvSpPr>
          <p:cNvPr id="5" name="灯片编号占位符 4"/>
          <p:cNvSpPr>
            <a:spLocks noGrp="1"/>
          </p:cNvSpPr>
          <p:nvPr>
            <p:ph type="sldNum" sz="quarter" idx="12"/>
          </p:nvPr>
        </p:nvSpPr>
        <p:spPr/>
        <p:txBody>
          <a:bodyPr/>
          <a:lstStyle>
            <a:lvl1pPr>
              <a:defRPr/>
            </a:lvl1pPr>
          </a:lstStyle>
          <a:p>
            <a:fld id="{8680D2D4-CAC8-4096-98A7-D9989B15BF89}"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195723175"/>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fld id="{7546384B-F2E9-4364-B35F-63409B82C4D2}"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3" name="页脚占位符 2"/>
          <p:cNvSpPr>
            <a:spLocks noGrp="1"/>
          </p:cNvSpPr>
          <p:nvPr>
            <p:ph type="ftr" sz="quarter" idx="11"/>
          </p:nvPr>
        </p:nvSpPr>
        <p:spPr/>
        <p:txBody>
          <a:bodyPr/>
          <a:lstStyle>
            <a:lvl1pPr>
              <a:defRPr/>
            </a:lvl1pPr>
          </a:lstStyle>
          <a:p>
            <a:endParaRPr lang="zh-CN" altLang="en-US"/>
          </a:p>
        </p:txBody>
      </p:sp>
      <p:sp>
        <p:nvSpPr>
          <p:cNvPr id="4" name="灯片编号占位符 3"/>
          <p:cNvSpPr>
            <a:spLocks noGrp="1"/>
          </p:cNvSpPr>
          <p:nvPr>
            <p:ph type="sldNum" sz="quarter" idx="12"/>
          </p:nvPr>
        </p:nvSpPr>
        <p:spPr/>
        <p:txBody>
          <a:bodyPr/>
          <a:lstStyle>
            <a:lvl1pPr>
              <a:defRPr/>
            </a:lvl1pPr>
          </a:lstStyle>
          <a:p>
            <a:fld id="{E98DB1C3-7AE6-4115-A875-2FA654C0B156}"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277061217"/>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8867DDE8-AE48-419B-8F36-1EAFCCB83B6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615B8D69-9EB2-42A8-A722-9DB5A423987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1270907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0ED77600-DE9B-40A6-9064-F2BF4AB390A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7067B799-187A-4BCC-BC7C-B3B51D33E6CA}"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227334556"/>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D1605FB4-9FB0-4288-8B62-9436C3491A8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6E34495D-8F9B-4A0F-BC7D-0FA919D4CA70}"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714397253"/>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0361AD8B-F3D2-45B2-B104-B8BA20D62DE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656E2469-5DA2-4126-A612-6107BD88BF4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885377608"/>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D2E8AF57-AC0D-492F-91E9-2D955BF68642}"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33E40286-A507-4D41-8082-9974146D364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387782929"/>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fld id="{A9759233-3D32-4A07-AC28-1CBAD6211D1D}"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EF321198-9D1F-46B5-81F8-B6BDA5229874}"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70595488"/>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3F32A868-AB1C-451F-BFAD-AC9F36313CAF}"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756E976E-DC70-42E6-90C8-3D310AF721D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114842465"/>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fld id="{6477FC7F-DFCB-4F0D-96A8-1CCA4692358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E9E638E2-6B24-4690-A895-19E0BBAE1900}"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620625931"/>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fld id="{860C05B4-3CBB-47E6-B852-34FC2E557F9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8D3969AA-5B6B-46A1-838F-2C49A5232889}"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660492090"/>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fld id="{F0B07D13-92C7-41B2-9E1E-6056EDFBCFC6}"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8" name="页脚占位符 7"/>
          <p:cNvSpPr>
            <a:spLocks noGrp="1"/>
          </p:cNvSpPr>
          <p:nvPr>
            <p:ph type="ftr" sz="quarter" idx="11"/>
          </p:nvPr>
        </p:nvSpPr>
        <p:spPr/>
        <p:txBody>
          <a:bodyPr/>
          <a:lstStyle>
            <a:lvl1pPr>
              <a:defRPr/>
            </a:lvl1pPr>
          </a:lstStyle>
          <a:p>
            <a:endParaRPr lang="zh-CN" altLang="en-US"/>
          </a:p>
        </p:txBody>
      </p:sp>
      <p:sp>
        <p:nvSpPr>
          <p:cNvPr id="9" name="灯片编号占位符 8"/>
          <p:cNvSpPr>
            <a:spLocks noGrp="1"/>
          </p:cNvSpPr>
          <p:nvPr>
            <p:ph type="sldNum" sz="quarter" idx="12"/>
          </p:nvPr>
        </p:nvSpPr>
        <p:spPr/>
        <p:txBody>
          <a:bodyPr/>
          <a:lstStyle>
            <a:lvl1pPr>
              <a:defRPr/>
            </a:lvl1pPr>
          </a:lstStyle>
          <a:p>
            <a:fld id="{DA879574-6FF7-46A9-B354-64A10F6F67A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337206179"/>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fld id="{86440529-1D7B-4D89-B09E-FC6E44CA55BF}"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4" name="页脚占位符 3"/>
          <p:cNvSpPr>
            <a:spLocks noGrp="1"/>
          </p:cNvSpPr>
          <p:nvPr>
            <p:ph type="ftr" sz="quarter" idx="11"/>
          </p:nvPr>
        </p:nvSpPr>
        <p:spPr/>
        <p:txBody>
          <a:bodyPr/>
          <a:lstStyle>
            <a:lvl1pPr>
              <a:defRPr/>
            </a:lvl1pPr>
          </a:lstStyle>
          <a:p>
            <a:endParaRPr lang="zh-CN" altLang="en-US"/>
          </a:p>
        </p:txBody>
      </p:sp>
      <p:sp>
        <p:nvSpPr>
          <p:cNvPr id="5" name="灯片编号占位符 4"/>
          <p:cNvSpPr>
            <a:spLocks noGrp="1"/>
          </p:cNvSpPr>
          <p:nvPr>
            <p:ph type="sldNum" sz="quarter" idx="12"/>
          </p:nvPr>
        </p:nvSpPr>
        <p:spPr/>
        <p:txBody>
          <a:bodyPr/>
          <a:lstStyle>
            <a:lvl1pPr>
              <a:defRPr/>
            </a:lvl1pPr>
          </a:lstStyle>
          <a:p>
            <a:fld id="{1F42A814-E5F9-40DF-92A7-4E29EBB0E7B4}"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205184982"/>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fld id="{64F45357-7018-4569-B12F-7FBBD0F1C10D}"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3" name="页脚占位符 2"/>
          <p:cNvSpPr>
            <a:spLocks noGrp="1"/>
          </p:cNvSpPr>
          <p:nvPr>
            <p:ph type="ftr" sz="quarter" idx="11"/>
          </p:nvPr>
        </p:nvSpPr>
        <p:spPr/>
        <p:txBody>
          <a:bodyPr/>
          <a:lstStyle>
            <a:lvl1pPr>
              <a:defRPr/>
            </a:lvl1pPr>
          </a:lstStyle>
          <a:p>
            <a:endParaRPr lang="zh-CN" altLang="en-US"/>
          </a:p>
        </p:txBody>
      </p:sp>
      <p:sp>
        <p:nvSpPr>
          <p:cNvPr id="4" name="灯片编号占位符 3"/>
          <p:cNvSpPr>
            <a:spLocks noGrp="1"/>
          </p:cNvSpPr>
          <p:nvPr>
            <p:ph type="sldNum" sz="quarter" idx="12"/>
          </p:nvPr>
        </p:nvSpPr>
        <p:spPr/>
        <p:txBody>
          <a:bodyPr/>
          <a:lstStyle>
            <a:lvl1pPr>
              <a:defRPr/>
            </a:lvl1pPr>
          </a:lstStyle>
          <a:p>
            <a:fld id="{7B52D15F-9E57-4B36-88F7-A62688B2EC8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3786922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fld id="{A8F9D082-CD49-488C-8014-0DBA39661596}"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DD25B628-0F22-45CC-912B-47D667C9B63D}"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742390566"/>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3E5D9BC0-58E1-4BE1-A58C-79D14D676FFD}"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C7D96F1A-AF4F-47B4-B505-D894A1EA57F5}"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768975439"/>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8649BBDE-E254-4D96-A790-4FA4B021DC0A}"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F20BBF6C-94A4-42D0-9E66-262B8059E48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314007140"/>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981CEB65-8426-4C86-8A5F-1FAB7714A54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E08B40C6-D5B4-42D8-AC85-6D75238D6911}"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287662440"/>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794667DB-4C06-4AAA-974A-B2231D4655C0}"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8A0D26BB-812F-44C3-AAE9-0520BA80BDAF}"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794662784"/>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fld id="{A9759233-3D32-4A07-AC28-1CBAD6211D1D}"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EF321198-9D1F-46B5-81F8-B6BDA5229874}"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223504536"/>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3F32A868-AB1C-451F-BFAD-AC9F36313CAF}"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756E976E-DC70-42E6-90C8-3D310AF721D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348627238"/>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fld id="{6477FC7F-DFCB-4F0D-96A8-1CCA4692358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E9E638E2-6B24-4690-A895-19E0BBAE1900}"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18625964"/>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fld id="{860C05B4-3CBB-47E6-B852-34FC2E557F9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8D3969AA-5B6B-46A1-838F-2C49A5232889}"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245421789"/>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fld id="{F0B07D13-92C7-41B2-9E1E-6056EDFBCFC6}"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8" name="页脚占位符 7"/>
          <p:cNvSpPr>
            <a:spLocks noGrp="1"/>
          </p:cNvSpPr>
          <p:nvPr>
            <p:ph type="ftr" sz="quarter" idx="11"/>
          </p:nvPr>
        </p:nvSpPr>
        <p:spPr/>
        <p:txBody>
          <a:bodyPr/>
          <a:lstStyle>
            <a:lvl1pPr>
              <a:defRPr/>
            </a:lvl1pPr>
          </a:lstStyle>
          <a:p>
            <a:endParaRPr lang="zh-CN" altLang="en-US"/>
          </a:p>
        </p:txBody>
      </p:sp>
      <p:sp>
        <p:nvSpPr>
          <p:cNvPr id="9" name="灯片编号占位符 8"/>
          <p:cNvSpPr>
            <a:spLocks noGrp="1"/>
          </p:cNvSpPr>
          <p:nvPr>
            <p:ph type="sldNum" sz="quarter" idx="12"/>
          </p:nvPr>
        </p:nvSpPr>
        <p:spPr/>
        <p:txBody>
          <a:bodyPr/>
          <a:lstStyle>
            <a:lvl1pPr>
              <a:defRPr/>
            </a:lvl1pPr>
          </a:lstStyle>
          <a:p>
            <a:fld id="{DA879574-6FF7-46A9-B354-64A10F6F67A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224706866"/>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fld id="{86440529-1D7B-4D89-B09E-FC6E44CA55BF}"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4" name="页脚占位符 3"/>
          <p:cNvSpPr>
            <a:spLocks noGrp="1"/>
          </p:cNvSpPr>
          <p:nvPr>
            <p:ph type="ftr" sz="quarter" idx="11"/>
          </p:nvPr>
        </p:nvSpPr>
        <p:spPr/>
        <p:txBody>
          <a:bodyPr/>
          <a:lstStyle>
            <a:lvl1pPr>
              <a:defRPr/>
            </a:lvl1pPr>
          </a:lstStyle>
          <a:p>
            <a:endParaRPr lang="zh-CN" altLang="en-US"/>
          </a:p>
        </p:txBody>
      </p:sp>
      <p:sp>
        <p:nvSpPr>
          <p:cNvPr id="5" name="灯片编号占位符 4"/>
          <p:cNvSpPr>
            <a:spLocks noGrp="1"/>
          </p:cNvSpPr>
          <p:nvPr>
            <p:ph type="sldNum" sz="quarter" idx="12"/>
          </p:nvPr>
        </p:nvSpPr>
        <p:spPr/>
        <p:txBody>
          <a:bodyPr/>
          <a:lstStyle>
            <a:lvl1pPr>
              <a:defRPr/>
            </a:lvl1pPr>
          </a:lstStyle>
          <a:p>
            <a:fld id="{1F42A814-E5F9-40DF-92A7-4E29EBB0E7B4}"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0298265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fld id="{6A138242-52BE-45C9-B44A-90166DA1E83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BF3ACD47-70B6-4B16-B911-E2E503F9961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075100985"/>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fld id="{64F45357-7018-4569-B12F-7FBBD0F1C10D}"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3" name="页脚占位符 2"/>
          <p:cNvSpPr>
            <a:spLocks noGrp="1"/>
          </p:cNvSpPr>
          <p:nvPr>
            <p:ph type="ftr" sz="quarter" idx="11"/>
          </p:nvPr>
        </p:nvSpPr>
        <p:spPr/>
        <p:txBody>
          <a:bodyPr/>
          <a:lstStyle>
            <a:lvl1pPr>
              <a:defRPr/>
            </a:lvl1pPr>
          </a:lstStyle>
          <a:p>
            <a:endParaRPr lang="zh-CN" altLang="en-US"/>
          </a:p>
        </p:txBody>
      </p:sp>
      <p:sp>
        <p:nvSpPr>
          <p:cNvPr id="4" name="灯片编号占位符 3"/>
          <p:cNvSpPr>
            <a:spLocks noGrp="1"/>
          </p:cNvSpPr>
          <p:nvPr>
            <p:ph type="sldNum" sz="quarter" idx="12"/>
          </p:nvPr>
        </p:nvSpPr>
        <p:spPr/>
        <p:txBody>
          <a:bodyPr/>
          <a:lstStyle>
            <a:lvl1pPr>
              <a:defRPr/>
            </a:lvl1pPr>
          </a:lstStyle>
          <a:p>
            <a:fld id="{7B52D15F-9E57-4B36-88F7-A62688B2EC8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874442680"/>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3E5D9BC0-58E1-4BE1-A58C-79D14D676FFD}"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C7D96F1A-AF4F-47B4-B505-D894A1EA57F5}"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287525073"/>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8649BBDE-E254-4D96-A790-4FA4B021DC0A}"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F20BBF6C-94A4-42D0-9E66-262B8059E48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126939985"/>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981CEB65-8426-4C86-8A5F-1FAB7714A54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E08B40C6-D5B4-42D8-AC85-6D75238D6911}"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26668377"/>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794667DB-4C06-4AAA-974A-B2231D4655C0}"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8A0D26BB-812F-44C3-AAE9-0520BA80BDAF}"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294499815"/>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fld id="{87B95C2B-2EB7-4B7E-B1D0-5DEE7E975B3D}"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528EFF69-FDE9-41F1-8928-5494262C564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20083392"/>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B5CE0CF7-DBD7-4347-B877-EDE5F315725F}"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D865A4F7-0D96-4E61-9D38-89CD9277AA5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523485669"/>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fld id="{F280BF3A-3FF1-40AD-A435-61229937F4C3}"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533243BF-83FE-4931-A016-A14B51D627B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440656466"/>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fld id="{8A5181A8-9756-4C5B-8353-0919FEA3998D}"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50FA8E89-D114-4FF4-A526-93FE3C2594B1}"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739566461"/>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fld id="{E9FFA5D4-ED45-4A62-9CCD-4070704163EA}"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8" name="页脚占位符 7"/>
          <p:cNvSpPr>
            <a:spLocks noGrp="1"/>
          </p:cNvSpPr>
          <p:nvPr>
            <p:ph type="ftr" sz="quarter" idx="11"/>
          </p:nvPr>
        </p:nvSpPr>
        <p:spPr/>
        <p:txBody>
          <a:bodyPr/>
          <a:lstStyle>
            <a:lvl1pPr>
              <a:defRPr/>
            </a:lvl1pPr>
          </a:lstStyle>
          <a:p>
            <a:endParaRPr lang="zh-CN" altLang="en-US"/>
          </a:p>
        </p:txBody>
      </p:sp>
      <p:sp>
        <p:nvSpPr>
          <p:cNvPr id="9" name="灯片编号占位符 8"/>
          <p:cNvSpPr>
            <a:spLocks noGrp="1"/>
          </p:cNvSpPr>
          <p:nvPr>
            <p:ph type="sldNum" sz="quarter" idx="12"/>
          </p:nvPr>
        </p:nvSpPr>
        <p:spPr/>
        <p:txBody>
          <a:bodyPr/>
          <a:lstStyle>
            <a:lvl1pPr>
              <a:defRPr/>
            </a:lvl1pPr>
          </a:lstStyle>
          <a:p>
            <a:fld id="{3536633C-C260-4560-8D89-DA234F76EEDC}"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5037691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fld id="{DAE35076-9880-4582-A7FF-6F7E1E02514E}"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8" name="页脚占位符 7"/>
          <p:cNvSpPr>
            <a:spLocks noGrp="1"/>
          </p:cNvSpPr>
          <p:nvPr>
            <p:ph type="ftr" sz="quarter" idx="11"/>
          </p:nvPr>
        </p:nvSpPr>
        <p:spPr/>
        <p:txBody>
          <a:bodyPr/>
          <a:lstStyle>
            <a:lvl1pPr>
              <a:defRPr/>
            </a:lvl1pPr>
          </a:lstStyle>
          <a:p>
            <a:endParaRPr lang="zh-CN" altLang="en-US"/>
          </a:p>
        </p:txBody>
      </p:sp>
      <p:sp>
        <p:nvSpPr>
          <p:cNvPr id="9" name="灯片编号占位符 8"/>
          <p:cNvSpPr>
            <a:spLocks noGrp="1"/>
          </p:cNvSpPr>
          <p:nvPr>
            <p:ph type="sldNum" sz="quarter" idx="12"/>
          </p:nvPr>
        </p:nvSpPr>
        <p:spPr/>
        <p:txBody>
          <a:bodyPr/>
          <a:lstStyle>
            <a:lvl1pPr>
              <a:defRPr/>
            </a:lvl1pPr>
          </a:lstStyle>
          <a:p>
            <a:fld id="{6AC12E3A-A379-4F5A-A150-1220009C063C}"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896266655"/>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fld id="{A0772276-9AB2-4609-8E8C-78522927C80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4" name="页脚占位符 3"/>
          <p:cNvSpPr>
            <a:spLocks noGrp="1"/>
          </p:cNvSpPr>
          <p:nvPr>
            <p:ph type="ftr" sz="quarter" idx="11"/>
          </p:nvPr>
        </p:nvSpPr>
        <p:spPr/>
        <p:txBody>
          <a:bodyPr/>
          <a:lstStyle>
            <a:lvl1pPr>
              <a:defRPr/>
            </a:lvl1pPr>
          </a:lstStyle>
          <a:p>
            <a:endParaRPr lang="zh-CN" altLang="en-US"/>
          </a:p>
        </p:txBody>
      </p:sp>
      <p:sp>
        <p:nvSpPr>
          <p:cNvPr id="5" name="灯片编号占位符 4"/>
          <p:cNvSpPr>
            <a:spLocks noGrp="1"/>
          </p:cNvSpPr>
          <p:nvPr>
            <p:ph type="sldNum" sz="quarter" idx="12"/>
          </p:nvPr>
        </p:nvSpPr>
        <p:spPr/>
        <p:txBody>
          <a:bodyPr/>
          <a:lstStyle>
            <a:lvl1pPr>
              <a:defRPr/>
            </a:lvl1pPr>
          </a:lstStyle>
          <a:p>
            <a:fld id="{31AEF357-8BC0-4B2A-947A-30DB965F8B3E}"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657122271"/>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fld id="{CE4FCE2A-36B1-403D-A808-4CF0FD67578E}"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3" name="页脚占位符 2"/>
          <p:cNvSpPr>
            <a:spLocks noGrp="1"/>
          </p:cNvSpPr>
          <p:nvPr>
            <p:ph type="ftr" sz="quarter" idx="11"/>
          </p:nvPr>
        </p:nvSpPr>
        <p:spPr/>
        <p:txBody>
          <a:bodyPr/>
          <a:lstStyle>
            <a:lvl1pPr>
              <a:defRPr/>
            </a:lvl1pPr>
          </a:lstStyle>
          <a:p>
            <a:endParaRPr lang="zh-CN" altLang="en-US"/>
          </a:p>
        </p:txBody>
      </p:sp>
      <p:sp>
        <p:nvSpPr>
          <p:cNvPr id="4" name="灯片编号占位符 3"/>
          <p:cNvSpPr>
            <a:spLocks noGrp="1"/>
          </p:cNvSpPr>
          <p:nvPr>
            <p:ph type="sldNum" sz="quarter" idx="12"/>
          </p:nvPr>
        </p:nvSpPr>
        <p:spPr/>
        <p:txBody>
          <a:bodyPr/>
          <a:lstStyle>
            <a:lvl1pPr>
              <a:defRPr/>
            </a:lvl1pPr>
          </a:lstStyle>
          <a:p>
            <a:fld id="{F7258BA9-AD31-4599-AE78-0E82B6AC6964}"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454541946"/>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4B5AFFFB-7D3C-4230-864B-B347D8874A6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588226E2-8BCF-476D-9921-CDC3E64ED7D5}"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651925699"/>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2270EB28-2039-4FEB-B59F-FFF35D9CEECD}"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4131E672-3DF4-459F-B80A-227C87F7C9FD}"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719499088"/>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6DD41184-4F48-478B-A0EA-5867C5E4B47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A8F82D7C-8ACD-4C11-A8DF-83ACC1600153}"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819915117"/>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1BDE18F7-9AEA-4DC3-A269-A8007D7DB98C}"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73A30EF8-9762-4642-82F3-A6BAE24C9873}"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781495845"/>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fld id="{D5B2A212-7D2D-4122-BB51-C5642DA65C23}"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A3804409-B22B-415B-B5E0-FB3259966A2A}"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755134019"/>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18587ADE-4F93-40B4-8743-30C039BE582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125C0F81-C0EE-429B-97BB-495D5DBB173C}"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878207066"/>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fld id="{BB2F6A33-CF39-4B4A-B1F3-057E0372520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F220AE9C-B4B6-4906-93E3-869C9D536BB7}"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201054720"/>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fld id="{0C76AF47-CB02-4621-83FB-10421D632A2A}"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EC3682FF-481F-4F95-AD9A-14CBEE8166FE}"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0595834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fld id="{C8813097-6AD7-4540-BD78-E5B72B4F9D4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4" name="页脚占位符 3"/>
          <p:cNvSpPr>
            <a:spLocks noGrp="1"/>
          </p:cNvSpPr>
          <p:nvPr>
            <p:ph type="ftr" sz="quarter" idx="11"/>
          </p:nvPr>
        </p:nvSpPr>
        <p:spPr/>
        <p:txBody>
          <a:bodyPr/>
          <a:lstStyle>
            <a:lvl1pPr>
              <a:defRPr/>
            </a:lvl1pPr>
          </a:lstStyle>
          <a:p>
            <a:endParaRPr lang="zh-CN" altLang="en-US"/>
          </a:p>
        </p:txBody>
      </p:sp>
      <p:sp>
        <p:nvSpPr>
          <p:cNvPr id="5" name="灯片编号占位符 4"/>
          <p:cNvSpPr>
            <a:spLocks noGrp="1"/>
          </p:cNvSpPr>
          <p:nvPr>
            <p:ph type="sldNum" sz="quarter" idx="12"/>
          </p:nvPr>
        </p:nvSpPr>
        <p:spPr/>
        <p:txBody>
          <a:bodyPr/>
          <a:lstStyle>
            <a:lvl1pPr>
              <a:defRPr/>
            </a:lvl1pPr>
          </a:lstStyle>
          <a:p>
            <a:fld id="{8680D2D4-CAC8-4096-98A7-D9989B15BF89}"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230382987"/>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fld id="{CB71C0C6-F232-4EB6-93E0-785988FC5E4C}"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8" name="页脚占位符 7"/>
          <p:cNvSpPr>
            <a:spLocks noGrp="1"/>
          </p:cNvSpPr>
          <p:nvPr>
            <p:ph type="ftr" sz="quarter" idx="11"/>
          </p:nvPr>
        </p:nvSpPr>
        <p:spPr/>
        <p:txBody>
          <a:bodyPr/>
          <a:lstStyle>
            <a:lvl1pPr>
              <a:defRPr/>
            </a:lvl1pPr>
          </a:lstStyle>
          <a:p>
            <a:endParaRPr lang="zh-CN" altLang="en-US"/>
          </a:p>
        </p:txBody>
      </p:sp>
      <p:sp>
        <p:nvSpPr>
          <p:cNvPr id="9" name="灯片编号占位符 8"/>
          <p:cNvSpPr>
            <a:spLocks noGrp="1"/>
          </p:cNvSpPr>
          <p:nvPr>
            <p:ph type="sldNum" sz="quarter" idx="12"/>
          </p:nvPr>
        </p:nvSpPr>
        <p:spPr/>
        <p:txBody>
          <a:bodyPr/>
          <a:lstStyle>
            <a:lvl1pPr>
              <a:defRPr/>
            </a:lvl1pPr>
          </a:lstStyle>
          <a:p>
            <a:fld id="{FC1A3B92-7F31-440E-BBB6-08D05D259BE7}"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716923280"/>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fld id="{D796641C-2493-4FD6-9367-9F08381A91CA}"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4" name="页脚占位符 3"/>
          <p:cNvSpPr>
            <a:spLocks noGrp="1"/>
          </p:cNvSpPr>
          <p:nvPr>
            <p:ph type="ftr" sz="quarter" idx="11"/>
          </p:nvPr>
        </p:nvSpPr>
        <p:spPr/>
        <p:txBody>
          <a:bodyPr/>
          <a:lstStyle>
            <a:lvl1pPr>
              <a:defRPr/>
            </a:lvl1pPr>
          </a:lstStyle>
          <a:p>
            <a:endParaRPr lang="zh-CN" altLang="en-US"/>
          </a:p>
        </p:txBody>
      </p:sp>
      <p:sp>
        <p:nvSpPr>
          <p:cNvPr id="5" name="灯片编号占位符 4"/>
          <p:cNvSpPr>
            <a:spLocks noGrp="1"/>
          </p:cNvSpPr>
          <p:nvPr>
            <p:ph type="sldNum" sz="quarter" idx="12"/>
          </p:nvPr>
        </p:nvSpPr>
        <p:spPr/>
        <p:txBody>
          <a:bodyPr/>
          <a:lstStyle>
            <a:lvl1pPr>
              <a:defRPr/>
            </a:lvl1pPr>
          </a:lstStyle>
          <a:p>
            <a:fld id="{2D1AE745-4271-4C8B-A164-B4DDF9ABCA13}"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879874655"/>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fld id="{5E5F3039-3DB0-434B-B58C-A70495EEB24E}"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3" name="页脚占位符 2"/>
          <p:cNvSpPr>
            <a:spLocks noGrp="1"/>
          </p:cNvSpPr>
          <p:nvPr>
            <p:ph type="ftr" sz="quarter" idx="11"/>
          </p:nvPr>
        </p:nvSpPr>
        <p:spPr/>
        <p:txBody>
          <a:bodyPr/>
          <a:lstStyle>
            <a:lvl1pPr>
              <a:defRPr/>
            </a:lvl1pPr>
          </a:lstStyle>
          <a:p>
            <a:endParaRPr lang="zh-CN" altLang="en-US"/>
          </a:p>
        </p:txBody>
      </p:sp>
      <p:sp>
        <p:nvSpPr>
          <p:cNvPr id="4" name="灯片编号占位符 3"/>
          <p:cNvSpPr>
            <a:spLocks noGrp="1"/>
          </p:cNvSpPr>
          <p:nvPr>
            <p:ph type="sldNum" sz="quarter" idx="12"/>
          </p:nvPr>
        </p:nvSpPr>
        <p:spPr/>
        <p:txBody>
          <a:bodyPr/>
          <a:lstStyle>
            <a:lvl1pPr>
              <a:defRPr/>
            </a:lvl1pPr>
          </a:lstStyle>
          <a:p>
            <a:fld id="{B3AAE488-4A1E-4F4D-AF37-650A51A26216}"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941963494"/>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03546D77-409E-4C50-8E50-18469EE91EDA}"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0D857ECD-B4D4-4E90-807E-4E13D99BDFE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845954714"/>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ADBCB312-A674-46E4-BC33-9BB5D0EAAF4A}"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4055B80F-18EC-4B1E-810C-DC07539B0804}"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022511612"/>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3B2662C0-AC50-4D10-8DAB-36B605A54E5F}"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ED5AEF77-C30F-460F-8DC5-00DB62A4A6C3}"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069751212"/>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197BBC81-2546-4526-8A72-276CFA6772ED}"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538C0B28-CBEF-48F8-B6E3-C55E5E8981C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198687650"/>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fld id="{D5B2A212-7D2D-4122-BB51-C5642DA65C23}"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A3804409-B22B-415B-B5E0-FB3259966A2A}"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96932979"/>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18587ADE-4F93-40B4-8743-30C039BE582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125C0F81-C0EE-429B-97BB-495D5DBB173C}"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50276211"/>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fld id="{BB2F6A33-CF39-4B4A-B1F3-057E0372520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F220AE9C-B4B6-4906-93E3-869C9D536BB7}"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9228471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fld id="{7546384B-F2E9-4364-B35F-63409B82C4D2}"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3" name="页脚占位符 2"/>
          <p:cNvSpPr>
            <a:spLocks noGrp="1"/>
          </p:cNvSpPr>
          <p:nvPr>
            <p:ph type="ftr" sz="quarter" idx="11"/>
          </p:nvPr>
        </p:nvSpPr>
        <p:spPr/>
        <p:txBody>
          <a:bodyPr/>
          <a:lstStyle>
            <a:lvl1pPr>
              <a:defRPr/>
            </a:lvl1pPr>
          </a:lstStyle>
          <a:p>
            <a:endParaRPr lang="zh-CN" altLang="en-US"/>
          </a:p>
        </p:txBody>
      </p:sp>
      <p:sp>
        <p:nvSpPr>
          <p:cNvPr id="4" name="灯片编号占位符 3"/>
          <p:cNvSpPr>
            <a:spLocks noGrp="1"/>
          </p:cNvSpPr>
          <p:nvPr>
            <p:ph type="sldNum" sz="quarter" idx="12"/>
          </p:nvPr>
        </p:nvSpPr>
        <p:spPr/>
        <p:txBody>
          <a:bodyPr/>
          <a:lstStyle>
            <a:lvl1pPr>
              <a:defRPr/>
            </a:lvl1pPr>
          </a:lstStyle>
          <a:p>
            <a:fld id="{E98DB1C3-7AE6-4115-A875-2FA654C0B156}"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538917228"/>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fld id="{0C76AF47-CB02-4621-83FB-10421D632A2A}"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EC3682FF-481F-4F95-AD9A-14CBEE8166FE}"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789434576"/>
      </p:ext>
    </p:extLst>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fld id="{CB71C0C6-F232-4EB6-93E0-785988FC5E4C}"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8" name="页脚占位符 7"/>
          <p:cNvSpPr>
            <a:spLocks noGrp="1"/>
          </p:cNvSpPr>
          <p:nvPr>
            <p:ph type="ftr" sz="quarter" idx="11"/>
          </p:nvPr>
        </p:nvSpPr>
        <p:spPr/>
        <p:txBody>
          <a:bodyPr/>
          <a:lstStyle>
            <a:lvl1pPr>
              <a:defRPr/>
            </a:lvl1pPr>
          </a:lstStyle>
          <a:p>
            <a:endParaRPr lang="zh-CN" altLang="en-US"/>
          </a:p>
        </p:txBody>
      </p:sp>
      <p:sp>
        <p:nvSpPr>
          <p:cNvPr id="9" name="灯片编号占位符 8"/>
          <p:cNvSpPr>
            <a:spLocks noGrp="1"/>
          </p:cNvSpPr>
          <p:nvPr>
            <p:ph type="sldNum" sz="quarter" idx="12"/>
          </p:nvPr>
        </p:nvSpPr>
        <p:spPr/>
        <p:txBody>
          <a:bodyPr/>
          <a:lstStyle>
            <a:lvl1pPr>
              <a:defRPr/>
            </a:lvl1pPr>
          </a:lstStyle>
          <a:p>
            <a:fld id="{FC1A3B92-7F31-440E-BBB6-08D05D259BE7}"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386400085"/>
      </p:ext>
    </p:extLst>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fld id="{D796641C-2493-4FD6-9367-9F08381A91CA}"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4" name="页脚占位符 3"/>
          <p:cNvSpPr>
            <a:spLocks noGrp="1"/>
          </p:cNvSpPr>
          <p:nvPr>
            <p:ph type="ftr" sz="quarter" idx="11"/>
          </p:nvPr>
        </p:nvSpPr>
        <p:spPr/>
        <p:txBody>
          <a:bodyPr/>
          <a:lstStyle>
            <a:lvl1pPr>
              <a:defRPr/>
            </a:lvl1pPr>
          </a:lstStyle>
          <a:p>
            <a:endParaRPr lang="zh-CN" altLang="en-US"/>
          </a:p>
        </p:txBody>
      </p:sp>
      <p:sp>
        <p:nvSpPr>
          <p:cNvPr id="5" name="灯片编号占位符 4"/>
          <p:cNvSpPr>
            <a:spLocks noGrp="1"/>
          </p:cNvSpPr>
          <p:nvPr>
            <p:ph type="sldNum" sz="quarter" idx="12"/>
          </p:nvPr>
        </p:nvSpPr>
        <p:spPr/>
        <p:txBody>
          <a:bodyPr/>
          <a:lstStyle>
            <a:lvl1pPr>
              <a:defRPr/>
            </a:lvl1pPr>
          </a:lstStyle>
          <a:p>
            <a:fld id="{2D1AE745-4271-4C8B-A164-B4DDF9ABCA13}"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95470437"/>
      </p:ext>
    </p:extLst>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fld id="{5E5F3039-3DB0-434B-B58C-A70495EEB24E}"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3" name="页脚占位符 2"/>
          <p:cNvSpPr>
            <a:spLocks noGrp="1"/>
          </p:cNvSpPr>
          <p:nvPr>
            <p:ph type="ftr" sz="quarter" idx="11"/>
          </p:nvPr>
        </p:nvSpPr>
        <p:spPr/>
        <p:txBody>
          <a:bodyPr/>
          <a:lstStyle>
            <a:lvl1pPr>
              <a:defRPr/>
            </a:lvl1pPr>
          </a:lstStyle>
          <a:p>
            <a:endParaRPr lang="zh-CN" altLang="en-US"/>
          </a:p>
        </p:txBody>
      </p:sp>
      <p:sp>
        <p:nvSpPr>
          <p:cNvPr id="4" name="灯片编号占位符 3"/>
          <p:cNvSpPr>
            <a:spLocks noGrp="1"/>
          </p:cNvSpPr>
          <p:nvPr>
            <p:ph type="sldNum" sz="quarter" idx="12"/>
          </p:nvPr>
        </p:nvSpPr>
        <p:spPr/>
        <p:txBody>
          <a:bodyPr/>
          <a:lstStyle>
            <a:lvl1pPr>
              <a:defRPr/>
            </a:lvl1pPr>
          </a:lstStyle>
          <a:p>
            <a:fld id="{B3AAE488-4A1E-4F4D-AF37-650A51A26216}"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512481828"/>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03546D77-409E-4C50-8E50-18469EE91EDA}"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0D857ECD-B4D4-4E90-807E-4E13D99BDFE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244043256"/>
      </p:ext>
    </p:extLst>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ADBCB312-A674-46E4-BC33-9BB5D0EAAF4A}"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4055B80F-18EC-4B1E-810C-DC07539B0804}"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16674429"/>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3B2662C0-AC50-4D10-8DAB-36B605A54E5F}"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ED5AEF77-C30F-460F-8DC5-00DB62A4A6C3}"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294068419"/>
      </p:ext>
    </p:extLst>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197BBC81-2546-4526-8A72-276CFA6772ED}"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538C0B28-CBEF-48F8-B6E3-C55E5E8981C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820356551"/>
      </p:ext>
    </p:extLst>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fld id="{D5B2A212-7D2D-4122-BB51-C5642DA65C23}"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A3804409-B22B-415B-B5E0-FB3259966A2A}"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857781849"/>
      </p:ext>
    </p:extLst>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18587ADE-4F93-40B4-8743-30C039BE582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125C0F81-C0EE-429B-97BB-495D5DBB173C}"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0449520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8867DDE8-AE48-419B-8F36-1EAFCCB83B6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615B8D69-9EB2-42A8-A722-9DB5A423987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476541534"/>
      </p:ext>
    </p:extLst>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fld id="{BB2F6A33-CF39-4B4A-B1F3-057E0372520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F220AE9C-B4B6-4906-93E3-869C9D536BB7}"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316432820"/>
      </p:ext>
    </p:extLst>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fld id="{0C76AF47-CB02-4621-83FB-10421D632A2A}"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EC3682FF-481F-4F95-AD9A-14CBEE8166FE}"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898317496"/>
      </p:ext>
    </p:extLst>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fld id="{CB71C0C6-F232-4EB6-93E0-785988FC5E4C}"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8" name="页脚占位符 7"/>
          <p:cNvSpPr>
            <a:spLocks noGrp="1"/>
          </p:cNvSpPr>
          <p:nvPr>
            <p:ph type="ftr" sz="quarter" idx="11"/>
          </p:nvPr>
        </p:nvSpPr>
        <p:spPr/>
        <p:txBody>
          <a:bodyPr/>
          <a:lstStyle>
            <a:lvl1pPr>
              <a:defRPr/>
            </a:lvl1pPr>
          </a:lstStyle>
          <a:p>
            <a:endParaRPr lang="zh-CN" altLang="en-US"/>
          </a:p>
        </p:txBody>
      </p:sp>
      <p:sp>
        <p:nvSpPr>
          <p:cNvPr id="9" name="灯片编号占位符 8"/>
          <p:cNvSpPr>
            <a:spLocks noGrp="1"/>
          </p:cNvSpPr>
          <p:nvPr>
            <p:ph type="sldNum" sz="quarter" idx="12"/>
          </p:nvPr>
        </p:nvSpPr>
        <p:spPr/>
        <p:txBody>
          <a:bodyPr/>
          <a:lstStyle>
            <a:lvl1pPr>
              <a:defRPr/>
            </a:lvl1pPr>
          </a:lstStyle>
          <a:p>
            <a:fld id="{FC1A3B92-7F31-440E-BBB6-08D05D259BE7}"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117766490"/>
      </p:ext>
    </p:extLst>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fld id="{D796641C-2493-4FD6-9367-9F08381A91CA}"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4" name="页脚占位符 3"/>
          <p:cNvSpPr>
            <a:spLocks noGrp="1"/>
          </p:cNvSpPr>
          <p:nvPr>
            <p:ph type="ftr" sz="quarter" idx="11"/>
          </p:nvPr>
        </p:nvSpPr>
        <p:spPr/>
        <p:txBody>
          <a:bodyPr/>
          <a:lstStyle>
            <a:lvl1pPr>
              <a:defRPr/>
            </a:lvl1pPr>
          </a:lstStyle>
          <a:p>
            <a:endParaRPr lang="zh-CN" altLang="en-US"/>
          </a:p>
        </p:txBody>
      </p:sp>
      <p:sp>
        <p:nvSpPr>
          <p:cNvPr id="5" name="灯片编号占位符 4"/>
          <p:cNvSpPr>
            <a:spLocks noGrp="1"/>
          </p:cNvSpPr>
          <p:nvPr>
            <p:ph type="sldNum" sz="quarter" idx="12"/>
          </p:nvPr>
        </p:nvSpPr>
        <p:spPr/>
        <p:txBody>
          <a:bodyPr/>
          <a:lstStyle>
            <a:lvl1pPr>
              <a:defRPr/>
            </a:lvl1pPr>
          </a:lstStyle>
          <a:p>
            <a:fld id="{2D1AE745-4271-4C8B-A164-B4DDF9ABCA13}"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364696675"/>
      </p:ext>
    </p:extLst>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fld id="{5E5F3039-3DB0-434B-B58C-A70495EEB24E}"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3" name="页脚占位符 2"/>
          <p:cNvSpPr>
            <a:spLocks noGrp="1"/>
          </p:cNvSpPr>
          <p:nvPr>
            <p:ph type="ftr" sz="quarter" idx="11"/>
          </p:nvPr>
        </p:nvSpPr>
        <p:spPr/>
        <p:txBody>
          <a:bodyPr/>
          <a:lstStyle>
            <a:lvl1pPr>
              <a:defRPr/>
            </a:lvl1pPr>
          </a:lstStyle>
          <a:p>
            <a:endParaRPr lang="zh-CN" altLang="en-US"/>
          </a:p>
        </p:txBody>
      </p:sp>
      <p:sp>
        <p:nvSpPr>
          <p:cNvPr id="4" name="灯片编号占位符 3"/>
          <p:cNvSpPr>
            <a:spLocks noGrp="1"/>
          </p:cNvSpPr>
          <p:nvPr>
            <p:ph type="sldNum" sz="quarter" idx="12"/>
          </p:nvPr>
        </p:nvSpPr>
        <p:spPr/>
        <p:txBody>
          <a:bodyPr/>
          <a:lstStyle>
            <a:lvl1pPr>
              <a:defRPr/>
            </a:lvl1pPr>
          </a:lstStyle>
          <a:p>
            <a:fld id="{B3AAE488-4A1E-4F4D-AF37-650A51A26216}"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313953835"/>
      </p:ext>
    </p:extLst>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03546D77-409E-4C50-8E50-18469EE91EDA}"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0D857ECD-B4D4-4E90-807E-4E13D99BDFE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888837204"/>
      </p:ext>
    </p:extLst>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ADBCB312-A674-46E4-BC33-9BB5D0EAAF4A}"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4055B80F-18EC-4B1E-810C-DC07539B0804}"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871445743"/>
      </p:ext>
    </p:extLst>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3B2662C0-AC50-4D10-8DAB-36B605A54E5F}"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ED5AEF77-C30F-460F-8DC5-00DB62A4A6C3}"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235898183"/>
      </p:ext>
    </p:extLst>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197BBC81-2546-4526-8A72-276CFA6772ED}"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538C0B28-CBEF-48F8-B6E3-C55E5E8981C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112761811"/>
      </p:ext>
    </p:extLst>
  </p:cSld>
  <p:clrMapOvr>
    <a:masterClrMapping/>
  </p:clrMapOvr>
</p:sldLayout>
</file>

<file path=ppt/slideLayouts/slideLayout19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fld id="{D5B2A212-7D2D-4122-BB51-C5642DA65C23}"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A3804409-B22B-415B-B5E0-FB3259966A2A}"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7734773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B39488B6-3624-4BBF-B27C-47E869D7E3AD}" type="datetimeFigureOut">
              <a:rPr lang="zh-CN" altLang="en-US" smtClean="0"/>
              <a:t>2015/10/7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10CA3B9-2554-414D-9B71-1132333FCCB9}" type="slidenum">
              <a:rPr lang="zh-CN" altLang="en-US" smtClean="0"/>
              <a:t>‹#›</a:t>
            </a:fld>
            <a:endParaRPr lang="zh-CN" altLang="en-US"/>
          </a:p>
        </p:txBody>
      </p:sp>
    </p:spTree>
    <p:extLst>
      <p:ext uri="{BB962C8B-B14F-4D97-AF65-F5344CB8AC3E}">
        <p14:creationId xmlns:p14="http://schemas.microsoft.com/office/powerpoint/2010/main" val="135411621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D1605FB4-9FB0-4288-8B62-9436C3491A8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6E34495D-8F9B-4A0F-BC7D-0FA919D4CA70}"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539691083"/>
      </p:ext>
    </p:extLst>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18587ADE-4F93-40B4-8743-30C039BE582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125C0F81-C0EE-429B-97BB-495D5DBB173C}"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269196881"/>
      </p:ext>
    </p:extLst>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fld id="{BB2F6A33-CF39-4B4A-B1F3-057E0372520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F220AE9C-B4B6-4906-93E3-869C9D536BB7}"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400973645"/>
      </p:ext>
    </p:extLst>
  </p:cSld>
  <p:clrMapOvr>
    <a:masterClrMapping/>
  </p:clrMapOvr>
</p:sldLayout>
</file>

<file path=ppt/slideLayouts/slideLayout20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fld id="{0C76AF47-CB02-4621-83FB-10421D632A2A}"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EC3682FF-481F-4F95-AD9A-14CBEE8166FE}"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80709764"/>
      </p:ext>
    </p:extLst>
  </p:cSld>
  <p:clrMapOvr>
    <a:masterClrMapping/>
  </p:clrMapOvr>
</p:sldLayout>
</file>

<file path=ppt/slideLayouts/slideLayout20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fld id="{CB71C0C6-F232-4EB6-93E0-785988FC5E4C}"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8" name="页脚占位符 7"/>
          <p:cNvSpPr>
            <a:spLocks noGrp="1"/>
          </p:cNvSpPr>
          <p:nvPr>
            <p:ph type="ftr" sz="quarter" idx="11"/>
          </p:nvPr>
        </p:nvSpPr>
        <p:spPr/>
        <p:txBody>
          <a:bodyPr/>
          <a:lstStyle>
            <a:lvl1pPr>
              <a:defRPr/>
            </a:lvl1pPr>
          </a:lstStyle>
          <a:p>
            <a:endParaRPr lang="zh-CN" altLang="en-US"/>
          </a:p>
        </p:txBody>
      </p:sp>
      <p:sp>
        <p:nvSpPr>
          <p:cNvPr id="9" name="灯片编号占位符 8"/>
          <p:cNvSpPr>
            <a:spLocks noGrp="1"/>
          </p:cNvSpPr>
          <p:nvPr>
            <p:ph type="sldNum" sz="quarter" idx="12"/>
          </p:nvPr>
        </p:nvSpPr>
        <p:spPr/>
        <p:txBody>
          <a:bodyPr/>
          <a:lstStyle>
            <a:lvl1pPr>
              <a:defRPr/>
            </a:lvl1pPr>
          </a:lstStyle>
          <a:p>
            <a:fld id="{FC1A3B92-7F31-440E-BBB6-08D05D259BE7}"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238439340"/>
      </p:ext>
    </p:extLst>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fld id="{D796641C-2493-4FD6-9367-9F08381A91CA}"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4" name="页脚占位符 3"/>
          <p:cNvSpPr>
            <a:spLocks noGrp="1"/>
          </p:cNvSpPr>
          <p:nvPr>
            <p:ph type="ftr" sz="quarter" idx="11"/>
          </p:nvPr>
        </p:nvSpPr>
        <p:spPr/>
        <p:txBody>
          <a:bodyPr/>
          <a:lstStyle>
            <a:lvl1pPr>
              <a:defRPr/>
            </a:lvl1pPr>
          </a:lstStyle>
          <a:p>
            <a:endParaRPr lang="zh-CN" altLang="en-US"/>
          </a:p>
        </p:txBody>
      </p:sp>
      <p:sp>
        <p:nvSpPr>
          <p:cNvPr id="5" name="灯片编号占位符 4"/>
          <p:cNvSpPr>
            <a:spLocks noGrp="1"/>
          </p:cNvSpPr>
          <p:nvPr>
            <p:ph type="sldNum" sz="quarter" idx="12"/>
          </p:nvPr>
        </p:nvSpPr>
        <p:spPr/>
        <p:txBody>
          <a:bodyPr/>
          <a:lstStyle>
            <a:lvl1pPr>
              <a:defRPr/>
            </a:lvl1pPr>
          </a:lstStyle>
          <a:p>
            <a:fld id="{2D1AE745-4271-4C8B-A164-B4DDF9ABCA13}"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063820371"/>
      </p:ext>
    </p:extLst>
  </p:cSld>
  <p:clrMapOvr>
    <a:masterClrMapping/>
  </p:clrMapOvr>
</p:sldLayout>
</file>

<file path=ppt/slideLayouts/slideLayout20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fld id="{5E5F3039-3DB0-434B-B58C-A70495EEB24E}"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3" name="页脚占位符 2"/>
          <p:cNvSpPr>
            <a:spLocks noGrp="1"/>
          </p:cNvSpPr>
          <p:nvPr>
            <p:ph type="ftr" sz="quarter" idx="11"/>
          </p:nvPr>
        </p:nvSpPr>
        <p:spPr/>
        <p:txBody>
          <a:bodyPr/>
          <a:lstStyle>
            <a:lvl1pPr>
              <a:defRPr/>
            </a:lvl1pPr>
          </a:lstStyle>
          <a:p>
            <a:endParaRPr lang="zh-CN" altLang="en-US"/>
          </a:p>
        </p:txBody>
      </p:sp>
      <p:sp>
        <p:nvSpPr>
          <p:cNvPr id="4" name="灯片编号占位符 3"/>
          <p:cNvSpPr>
            <a:spLocks noGrp="1"/>
          </p:cNvSpPr>
          <p:nvPr>
            <p:ph type="sldNum" sz="quarter" idx="12"/>
          </p:nvPr>
        </p:nvSpPr>
        <p:spPr/>
        <p:txBody>
          <a:bodyPr/>
          <a:lstStyle>
            <a:lvl1pPr>
              <a:defRPr/>
            </a:lvl1pPr>
          </a:lstStyle>
          <a:p>
            <a:fld id="{B3AAE488-4A1E-4F4D-AF37-650A51A26216}"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277424056"/>
      </p:ext>
    </p:extLst>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03546D77-409E-4C50-8E50-18469EE91EDA}"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0D857ECD-B4D4-4E90-807E-4E13D99BDFE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61219721"/>
      </p:ext>
    </p:extLst>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ADBCB312-A674-46E4-BC33-9BB5D0EAAF4A}"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4055B80F-18EC-4B1E-810C-DC07539B0804}"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150205408"/>
      </p:ext>
    </p:extLst>
  </p:cSld>
  <p:clrMapOvr>
    <a:masterClrMapping/>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3B2662C0-AC50-4D10-8DAB-36B605A54E5F}"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ED5AEF77-C30F-460F-8DC5-00DB62A4A6C3}"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601347000"/>
      </p:ext>
    </p:extLst>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197BBC81-2546-4526-8A72-276CFA6772ED}"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538C0B28-CBEF-48F8-B6E3-C55E5E8981C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9668839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0361AD8B-F3D2-45B2-B104-B8BA20D62DE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656E2469-5DA2-4126-A612-6107BD88BF4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29023955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D2E8AF57-AC0D-492F-91E9-2D955BF68642}"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33E40286-A507-4D41-8082-9974146D364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78178207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fld id="{CC035FCC-B399-4A9D-9C2D-02C4A661CF68}"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1D70D6EC-40BC-483B-BC88-DA0F2FBEDC27}"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18469315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0ED77600-DE9B-40A6-9064-F2BF4AB390A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7067B799-187A-4BCC-BC7C-B3B51D33E6CA}"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95912522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fld id="{A8F9D082-CD49-488C-8014-0DBA39661596}"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DD25B628-0F22-45CC-912B-47D667C9B63D}"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19450273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fld id="{6A138242-52BE-45C9-B44A-90166DA1E83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BF3ACD47-70B6-4B16-B911-E2E503F9961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51372160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fld id="{DAE35076-9880-4582-A7FF-6F7E1E02514E}"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8" name="页脚占位符 7"/>
          <p:cNvSpPr>
            <a:spLocks noGrp="1"/>
          </p:cNvSpPr>
          <p:nvPr>
            <p:ph type="ftr" sz="quarter" idx="11"/>
          </p:nvPr>
        </p:nvSpPr>
        <p:spPr/>
        <p:txBody>
          <a:bodyPr/>
          <a:lstStyle>
            <a:lvl1pPr>
              <a:defRPr/>
            </a:lvl1pPr>
          </a:lstStyle>
          <a:p>
            <a:endParaRPr lang="zh-CN" altLang="en-US"/>
          </a:p>
        </p:txBody>
      </p:sp>
      <p:sp>
        <p:nvSpPr>
          <p:cNvPr id="9" name="灯片编号占位符 8"/>
          <p:cNvSpPr>
            <a:spLocks noGrp="1"/>
          </p:cNvSpPr>
          <p:nvPr>
            <p:ph type="sldNum" sz="quarter" idx="12"/>
          </p:nvPr>
        </p:nvSpPr>
        <p:spPr/>
        <p:txBody>
          <a:bodyPr/>
          <a:lstStyle>
            <a:lvl1pPr>
              <a:defRPr/>
            </a:lvl1pPr>
          </a:lstStyle>
          <a:p>
            <a:fld id="{6AC12E3A-A379-4F5A-A150-1220009C063C}"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50627301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fld id="{C8813097-6AD7-4540-BD78-E5B72B4F9D4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4" name="页脚占位符 3"/>
          <p:cNvSpPr>
            <a:spLocks noGrp="1"/>
          </p:cNvSpPr>
          <p:nvPr>
            <p:ph type="ftr" sz="quarter" idx="11"/>
          </p:nvPr>
        </p:nvSpPr>
        <p:spPr/>
        <p:txBody>
          <a:bodyPr/>
          <a:lstStyle>
            <a:lvl1pPr>
              <a:defRPr/>
            </a:lvl1pPr>
          </a:lstStyle>
          <a:p>
            <a:endParaRPr lang="zh-CN" altLang="en-US"/>
          </a:p>
        </p:txBody>
      </p:sp>
      <p:sp>
        <p:nvSpPr>
          <p:cNvPr id="5" name="灯片编号占位符 4"/>
          <p:cNvSpPr>
            <a:spLocks noGrp="1"/>
          </p:cNvSpPr>
          <p:nvPr>
            <p:ph type="sldNum" sz="quarter" idx="12"/>
          </p:nvPr>
        </p:nvSpPr>
        <p:spPr/>
        <p:txBody>
          <a:bodyPr/>
          <a:lstStyle>
            <a:lvl1pPr>
              <a:defRPr/>
            </a:lvl1pPr>
          </a:lstStyle>
          <a:p>
            <a:fld id="{8680D2D4-CAC8-4096-98A7-D9989B15BF89}"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71671320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fld id="{7546384B-F2E9-4364-B35F-63409B82C4D2}"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3" name="页脚占位符 2"/>
          <p:cNvSpPr>
            <a:spLocks noGrp="1"/>
          </p:cNvSpPr>
          <p:nvPr>
            <p:ph type="ftr" sz="quarter" idx="11"/>
          </p:nvPr>
        </p:nvSpPr>
        <p:spPr/>
        <p:txBody>
          <a:bodyPr/>
          <a:lstStyle>
            <a:lvl1pPr>
              <a:defRPr/>
            </a:lvl1pPr>
          </a:lstStyle>
          <a:p>
            <a:endParaRPr lang="zh-CN" altLang="en-US"/>
          </a:p>
        </p:txBody>
      </p:sp>
      <p:sp>
        <p:nvSpPr>
          <p:cNvPr id="4" name="灯片编号占位符 3"/>
          <p:cNvSpPr>
            <a:spLocks noGrp="1"/>
          </p:cNvSpPr>
          <p:nvPr>
            <p:ph type="sldNum" sz="quarter" idx="12"/>
          </p:nvPr>
        </p:nvSpPr>
        <p:spPr/>
        <p:txBody>
          <a:bodyPr/>
          <a:lstStyle>
            <a:lvl1pPr>
              <a:defRPr/>
            </a:lvl1pPr>
          </a:lstStyle>
          <a:p>
            <a:fld id="{E98DB1C3-7AE6-4115-A875-2FA654C0B156}"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4932139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B39488B6-3624-4BBF-B27C-47E869D7E3AD}" type="datetimeFigureOut">
              <a:rPr lang="zh-CN" altLang="en-US" smtClean="0"/>
              <a:t>2015/10/7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10CA3B9-2554-414D-9B71-1132333FCCB9}" type="slidenum">
              <a:rPr lang="zh-CN" altLang="en-US" smtClean="0"/>
              <a:t>‹#›</a:t>
            </a:fld>
            <a:endParaRPr lang="zh-CN" altLang="en-US"/>
          </a:p>
        </p:txBody>
      </p:sp>
    </p:spTree>
    <p:extLst>
      <p:ext uri="{BB962C8B-B14F-4D97-AF65-F5344CB8AC3E}">
        <p14:creationId xmlns:p14="http://schemas.microsoft.com/office/powerpoint/2010/main" val="147910082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8867DDE8-AE48-419B-8F36-1EAFCCB83B6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615B8D69-9EB2-42A8-A722-9DB5A423987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23116012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D1605FB4-9FB0-4288-8B62-9436C3491A8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6E34495D-8F9B-4A0F-BC7D-0FA919D4CA70}"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41734767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0361AD8B-F3D2-45B2-B104-B8BA20D62DE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656E2469-5DA2-4126-A612-6107BD88BF4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90202536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D2E8AF57-AC0D-492F-91E9-2D955BF68642}"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33E40286-A507-4D41-8082-9974146D364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2024067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fld id="{CC035FCC-B399-4A9D-9C2D-02C4A661CF68}"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1D70D6EC-40BC-483B-BC88-DA0F2FBEDC27}"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56227182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0ED77600-DE9B-40A6-9064-F2BF4AB390A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7067B799-187A-4BCC-BC7C-B3B51D33E6CA}"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53830716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fld id="{A8F9D082-CD49-488C-8014-0DBA39661596}"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DD25B628-0F22-45CC-912B-47D667C9B63D}"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10672313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fld id="{6A138242-52BE-45C9-B44A-90166DA1E83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BF3ACD47-70B6-4B16-B911-E2E503F9961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91196402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fld id="{DAE35076-9880-4582-A7FF-6F7E1E02514E}"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8" name="页脚占位符 7"/>
          <p:cNvSpPr>
            <a:spLocks noGrp="1"/>
          </p:cNvSpPr>
          <p:nvPr>
            <p:ph type="ftr" sz="quarter" idx="11"/>
          </p:nvPr>
        </p:nvSpPr>
        <p:spPr/>
        <p:txBody>
          <a:bodyPr/>
          <a:lstStyle>
            <a:lvl1pPr>
              <a:defRPr/>
            </a:lvl1pPr>
          </a:lstStyle>
          <a:p>
            <a:endParaRPr lang="zh-CN" altLang="en-US"/>
          </a:p>
        </p:txBody>
      </p:sp>
      <p:sp>
        <p:nvSpPr>
          <p:cNvPr id="9" name="灯片编号占位符 8"/>
          <p:cNvSpPr>
            <a:spLocks noGrp="1"/>
          </p:cNvSpPr>
          <p:nvPr>
            <p:ph type="sldNum" sz="quarter" idx="12"/>
          </p:nvPr>
        </p:nvSpPr>
        <p:spPr/>
        <p:txBody>
          <a:bodyPr/>
          <a:lstStyle>
            <a:lvl1pPr>
              <a:defRPr/>
            </a:lvl1pPr>
          </a:lstStyle>
          <a:p>
            <a:fld id="{6AC12E3A-A379-4F5A-A150-1220009C063C}"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1807610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fld id="{C8813097-6AD7-4540-BD78-E5B72B4F9D4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4" name="页脚占位符 3"/>
          <p:cNvSpPr>
            <a:spLocks noGrp="1"/>
          </p:cNvSpPr>
          <p:nvPr>
            <p:ph type="ftr" sz="quarter" idx="11"/>
          </p:nvPr>
        </p:nvSpPr>
        <p:spPr/>
        <p:txBody>
          <a:bodyPr/>
          <a:lstStyle>
            <a:lvl1pPr>
              <a:defRPr/>
            </a:lvl1pPr>
          </a:lstStyle>
          <a:p>
            <a:endParaRPr lang="zh-CN" altLang="en-US"/>
          </a:p>
        </p:txBody>
      </p:sp>
      <p:sp>
        <p:nvSpPr>
          <p:cNvPr id="5" name="灯片编号占位符 4"/>
          <p:cNvSpPr>
            <a:spLocks noGrp="1"/>
          </p:cNvSpPr>
          <p:nvPr>
            <p:ph type="sldNum" sz="quarter" idx="12"/>
          </p:nvPr>
        </p:nvSpPr>
        <p:spPr/>
        <p:txBody>
          <a:bodyPr/>
          <a:lstStyle>
            <a:lvl1pPr>
              <a:defRPr/>
            </a:lvl1pPr>
          </a:lstStyle>
          <a:p>
            <a:fld id="{8680D2D4-CAC8-4096-98A7-D9989B15BF89}"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5308292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B39488B6-3624-4BBF-B27C-47E869D7E3AD}" type="datetimeFigureOut">
              <a:rPr lang="zh-CN" altLang="en-US" smtClean="0"/>
              <a:t>2015/10/7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10CA3B9-2554-414D-9B71-1132333FCCB9}" type="slidenum">
              <a:rPr lang="zh-CN" altLang="en-US" smtClean="0"/>
              <a:t>‹#›</a:t>
            </a:fld>
            <a:endParaRPr lang="zh-CN" altLang="en-US"/>
          </a:p>
        </p:txBody>
      </p:sp>
    </p:spTree>
    <p:extLst>
      <p:ext uri="{BB962C8B-B14F-4D97-AF65-F5344CB8AC3E}">
        <p14:creationId xmlns:p14="http://schemas.microsoft.com/office/powerpoint/2010/main" val="330427857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fld id="{7546384B-F2E9-4364-B35F-63409B82C4D2}"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3" name="页脚占位符 2"/>
          <p:cNvSpPr>
            <a:spLocks noGrp="1"/>
          </p:cNvSpPr>
          <p:nvPr>
            <p:ph type="ftr" sz="quarter" idx="11"/>
          </p:nvPr>
        </p:nvSpPr>
        <p:spPr/>
        <p:txBody>
          <a:bodyPr/>
          <a:lstStyle>
            <a:lvl1pPr>
              <a:defRPr/>
            </a:lvl1pPr>
          </a:lstStyle>
          <a:p>
            <a:endParaRPr lang="zh-CN" altLang="en-US"/>
          </a:p>
        </p:txBody>
      </p:sp>
      <p:sp>
        <p:nvSpPr>
          <p:cNvPr id="4" name="灯片编号占位符 3"/>
          <p:cNvSpPr>
            <a:spLocks noGrp="1"/>
          </p:cNvSpPr>
          <p:nvPr>
            <p:ph type="sldNum" sz="quarter" idx="12"/>
          </p:nvPr>
        </p:nvSpPr>
        <p:spPr/>
        <p:txBody>
          <a:bodyPr/>
          <a:lstStyle>
            <a:lvl1pPr>
              <a:defRPr/>
            </a:lvl1pPr>
          </a:lstStyle>
          <a:p>
            <a:fld id="{E98DB1C3-7AE6-4115-A875-2FA654C0B156}"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7909227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8867DDE8-AE48-419B-8F36-1EAFCCB83B6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615B8D69-9EB2-42A8-A722-9DB5A423987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19138209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D1605FB4-9FB0-4288-8B62-9436C3491A8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6E34495D-8F9B-4A0F-BC7D-0FA919D4CA70}"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20464742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0361AD8B-F3D2-45B2-B104-B8BA20D62DE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656E2469-5DA2-4126-A612-6107BD88BF4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17427733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D2E8AF57-AC0D-492F-91E9-2D955BF68642}"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33E40286-A507-4D41-8082-9974146D364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73916227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fld id="{CC035FCC-B399-4A9D-9C2D-02C4A661CF68}"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1D70D6EC-40BC-483B-BC88-DA0F2FBEDC27}"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36861452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0ED77600-DE9B-40A6-9064-F2BF4AB390A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7067B799-187A-4BCC-BC7C-B3B51D33E6CA}"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78331857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fld id="{A8F9D082-CD49-488C-8014-0DBA39661596}"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DD25B628-0F22-45CC-912B-47D667C9B63D}"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29429629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fld id="{6A138242-52BE-45C9-B44A-90166DA1E83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BF3ACD47-70B6-4B16-B911-E2E503F9961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79044522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fld id="{DAE35076-9880-4582-A7FF-6F7E1E02514E}"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8" name="页脚占位符 7"/>
          <p:cNvSpPr>
            <a:spLocks noGrp="1"/>
          </p:cNvSpPr>
          <p:nvPr>
            <p:ph type="ftr" sz="quarter" idx="11"/>
          </p:nvPr>
        </p:nvSpPr>
        <p:spPr/>
        <p:txBody>
          <a:bodyPr/>
          <a:lstStyle>
            <a:lvl1pPr>
              <a:defRPr/>
            </a:lvl1pPr>
          </a:lstStyle>
          <a:p>
            <a:endParaRPr lang="zh-CN" altLang="en-US"/>
          </a:p>
        </p:txBody>
      </p:sp>
      <p:sp>
        <p:nvSpPr>
          <p:cNvPr id="9" name="灯片编号占位符 8"/>
          <p:cNvSpPr>
            <a:spLocks noGrp="1"/>
          </p:cNvSpPr>
          <p:nvPr>
            <p:ph type="sldNum" sz="quarter" idx="12"/>
          </p:nvPr>
        </p:nvSpPr>
        <p:spPr/>
        <p:txBody>
          <a:bodyPr/>
          <a:lstStyle>
            <a:lvl1pPr>
              <a:defRPr/>
            </a:lvl1pPr>
          </a:lstStyle>
          <a:p>
            <a:fld id="{6AC12E3A-A379-4F5A-A150-1220009C063C}"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60321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B39488B6-3624-4BBF-B27C-47E869D7E3AD}" type="datetimeFigureOut">
              <a:rPr lang="zh-CN" altLang="en-US" smtClean="0"/>
              <a:t>2015/10/7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10CA3B9-2554-414D-9B71-1132333FCCB9}" type="slidenum">
              <a:rPr lang="zh-CN" altLang="en-US" smtClean="0"/>
              <a:t>‹#›</a:t>
            </a:fld>
            <a:endParaRPr lang="zh-CN" altLang="en-US"/>
          </a:p>
        </p:txBody>
      </p:sp>
    </p:spTree>
    <p:extLst>
      <p:ext uri="{BB962C8B-B14F-4D97-AF65-F5344CB8AC3E}">
        <p14:creationId xmlns:p14="http://schemas.microsoft.com/office/powerpoint/2010/main" val="138326824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fld id="{C8813097-6AD7-4540-BD78-E5B72B4F9D4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4" name="页脚占位符 3"/>
          <p:cNvSpPr>
            <a:spLocks noGrp="1"/>
          </p:cNvSpPr>
          <p:nvPr>
            <p:ph type="ftr" sz="quarter" idx="11"/>
          </p:nvPr>
        </p:nvSpPr>
        <p:spPr/>
        <p:txBody>
          <a:bodyPr/>
          <a:lstStyle>
            <a:lvl1pPr>
              <a:defRPr/>
            </a:lvl1pPr>
          </a:lstStyle>
          <a:p>
            <a:endParaRPr lang="zh-CN" altLang="en-US"/>
          </a:p>
        </p:txBody>
      </p:sp>
      <p:sp>
        <p:nvSpPr>
          <p:cNvPr id="5" name="灯片编号占位符 4"/>
          <p:cNvSpPr>
            <a:spLocks noGrp="1"/>
          </p:cNvSpPr>
          <p:nvPr>
            <p:ph type="sldNum" sz="quarter" idx="12"/>
          </p:nvPr>
        </p:nvSpPr>
        <p:spPr/>
        <p:txBody>
          <a:bodyPr/>
          <a:lstStyle>
            <a:lvl1pPr>
              <a:defRPr/>
            </a:lvl1pPr>
          </a:lstStyle>
          <a:p>
            <a:fld id="{8680D2D4-CAC8-4096-98A7-D9989B15BF89}"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38194939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fld id="{7546384B-F2E9-4364-B35F-63409B82C4D2}"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3" name="页脚占位符 2"/>
          <p:cNvSpPr>
            <a:spLocks noGrp="1"/>
          </p:cNvSpPr>
          <p:nvPr>
            <p:ph type="ftr" sz="quarter" idx="11"/>
          </p:nvPr>
        </p:nvSpPr>
        <p:spPr/>
        <p:txBody>
          <a:bodyPr/>
          <a:lstStyle>
            <a:lvl1pPr>
              <a:defRPr/>
            </a:lvl1pPr>
          </a:lstStyle>
          <a:p>
            <a:endParaRPr lang="zh-CN" altLang="en-US"/>
          </a:p>
        </p:txBody>
      </p:sp>
      <p:sp>
        <p:nvSpPr>
          <p:cNvPr id="4" name="灯片编号占位符 3"/>
          <p:cNvSpPr>
            <a:spLocks noGrp="1"/>
          </p:cNvSpPr>
          <p:nvPr>
            <p:ph type="sldNum" sz="quarter" idx="12"/>
          </p:nvPr>
        </p:nvSpPr>
        <p:spPr/>
        <p:txBody>
          <a:bodyPr/>
          <a:lstStyle>
            <a:lvl1pPr>
              <a:defRPr/>
            </a:lvl1pPr>
          </a:lstStyle>
          <a:p>
            <a:fld id="{E98DB1C3-7AE6-4115-A875-2FA654C0B156}"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1437667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8867DDE8-AE48-419B-8F36-1EAFCCB83B6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615B8D69-9EB2-42A8-A722-9DB5A423987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59712931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D1605FB4-9FB0-4288-8B62-9436C3491A8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6E34495D-8F9B-4A0F-BC7D-0FA919D4CA70}"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79709420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0361AD8B-F3D2-45B2-B104-B8BA20D62DE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656E2469-5DA2-4126-A612-6107BD88BF4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1293705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D2E8AF57-AC0D-492F-91E9-2D955BF68642}"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33E40286-A507-4D41-8082-9974146D364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61440820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fld id="{CC035FCC-B399-4A9D-9C2D-02C4A661CF68}"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1D70D6EC-40BC-483B-BC88-DA0F2FBEDC27}"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876309734"/>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0ED77600-DE9B-40A6-9064-F2BF4AB390A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7067B799-187A-4BCC-BC7C-B3B51D33E6CA}"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76119709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fld id="{A8F9D082-CD49-488C-8014-0DBA39661596}"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DD25B628-0F22-45CC-912B-47D667C9B63D}"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69852531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fld id="{6A138242-52BE-45C9-B44A-90166DA1E83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BF3ACD47-70B6-4B16-B911-E2E503F9961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6358305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B39488B6-3624-4BBF-B27C-47E869D7E3AD}" type="datetimeFigureOut">
              <a:rPr lang="zh-CN" altLang="en-US" smtClean="0"/>
              <a:t>2015/10/7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10CA3B9-2554-414D-9B71-1132333FCCB9}" type="slidenum">
              <a:rPr lang="zh-CN" altLang="en-US" smtClean="0"/>
              <a:t>‹#›</a:t>
            </a:fld>
            <a:endParaRPr lang="zh-CN" altLang="en-US"/>
          </a:p>
        </p:txBody>
      </p:sp>
    </p:spTree>
    <p:extLst>
      <p:ext uri="{BB962C8B-B14F-4D97-AF65-F5344CB8AC3E}">
        <p14:creationId xmlns:p14="http://schemas.microsoft.com/office/powerpoint/2010/main" val="341639775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fld id="{DAE35076-9880-4582-A7FF-6F7E1E02514E}"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8" name="页脚占位符 7"/>
          <p:cNvSpPr>
            <a:spLocks noGrp="1"/>
          </p:cNvSpPr>
          <p:nvPr>
            <p:ph type="ftr" sz="quarter" idx="11"/>
          </p:nvPr>
        </p:nvSpPr>
        <p:spPr/>
        <p:txBody>
          <a:bodyPr/>
          <a:lstStyle>
            <a:lvl1pPr>
              <a:defRPr/>
            </a:lvl1pPr>
          </a:lstStyle>
          <a:p>
            <a:endParaRPr lang="zh-CN" altLang="en-US"/>
          </a:p>
        </p:txBody>
      </p:sp>
      <p:sp>
        <p:nvSpPr>
          <p:cNvPr id="9" name="灯片编号占位符 8"/>
          <p:cNvSpPr>
            <a:spLocks noGrp="1"/>
          </p:cNvSpPr>
          <p:nvPr>
            <p:ph type="sldNum" sz="quarter" idx="12"/>
          </p:nvPr>
        </p:nvSpPr>
        <p:spPr/>
        <p:txBody>
          <a:bodyPr/>
          <a:lstStyle>
            <a:lvl1pPr>
              <a:defRPr/>
            </a:lvl1pPr>
          </a:lstStyle>
          <a:p>
            <a:fld id="{6AC12E3A-A379-4F5A-A150-1220009C063C}"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26451032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fld id="{C8813097-6AD7-4540-BD78-E5B72B4F9D4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4" name="页脚占位符 3"/>
          <p:cNvSpPr>
            <a:spLocks noGrp="1"/>
          </p:cNvSpPr>
          <p:nvPr>
            <p:ph type="ftr" sz="quarter" idx="11"/>
          </p:nvPr>
        </p:nvSpPr>
        <p:spPr/>
        <p:txBody>
          <a:bodyPr/>
          <a:lstStyle>
            <a:lvl1pPr>
              <a:defRPr/>
            </a:lvl1pPr>
          </a:lstStyle>
          <a:p>
            <a:endParaRPr lang="zh-CN" altLang="en-US"/>
          </a:p>
        </p:txBody>
      </p:sp>
      <p:sp>
        <p:nvSpPr>
          <p:cNvPr id="5" name="灯片编号占位符 4"/>
          <p:cNvSpPr>
            <a:spLocks noGrp="1"/>
          </p:cNvSpPr>
          <p:nvPr>
            <p:ph type="sldNum" sz="quarter" idx="12"/>
          </p:nvPr>
        </p:nvSpPr>
        <p:spPr/>
        <p:txBody>
          <a:bodyPr/>
          <a:lstStyle>
            <a:lvl1pPr>
              <a:defRPr/>
            </a:lvl1pPr>
          </a:lstStyle>
          <a:p>
            <a:fld id="{8680D2D4-CAC8-4096-98A7-D9989B15BF89}"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5376401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fld id="{7546384B-F2E9-4364-B35F-63409B82C4D2}"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3" name="页脚占位符 2"/>
          <p:cNvSpPr>
            <a:spLocks noGrp="1"/>
          </p:cNvSpPr>
          <p:nvPr>
            <p:ph type="ftr" sz="quarter" idx="11"/>
          </p:nvPr>
        </p:nvSpPr>
        <p:spPr/>
        <p:txBody>
          <a:bodyPr/>
          <a:lstStyle>
            <a:lvl1pPr>
              <a:defRPr/>
            </a:lvl1pPr>
          </a:lstStyle>
          <a:p>
            <a:endParaRPr lang="zh-CN" altLang="en-US"/>
          </a:p>
        </p:txBody>
      </p:sp>
      <p:sp>
        <p:nvSpPr>
          <p:cNvPr id="4" name="灯片编号占位符 3"/>
          <p:cNvSpPr>
            <a:spLocks noGrp="1"/>
          </p:cNvSpPr>
          <p:nvPr>
            <p:ph type="sldNum" sz="quarter" idx="12"/>
          </p:nvPr>
        </p:nvSpPr>
        <p:spPr/>
        <p:txBody>
          <a:bodyPr/>
          <a:lstStyle>
            <a:lvl1pPr>
              <a:defRPr/>
            </a:lvl1pPr>
          </a:lstStyle>
          <a:p>
            <a:fld id="{E98DB1C3-7AE6-4115-A875-2FA654C0B156}"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66260080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8867DDE8-AE48-419B-8F36-1EAFCCB83B6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615B8D69-9EB2-42A8-A722-9DB5A423987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3988829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D1605FB4-9FB0-4288-8B62-9436C3491A8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6E34495D-8F9B-4A0F-BC7D-0FA919D4CA70}"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582829658"/>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0361AD8B-F3D2-45B2-B104-B8BA20D62DE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656E2469-5DA2-4126-A612-6107BD88BF4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31359510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D2E8AF57-AC0D-492F-91E9-2D955BF68642}"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33E40286-A507-4D41-8082-9974146D364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9022246"/>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fld id="{CC035FCC-B399-4A9D-9C2D-02C4A661CF68}"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1D70D6EC-40BC-483B-BC88-DA0F2FBEDC27}"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54870502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0ED77600-DE9B-40A6-9064-F2BF4AB390A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7067B799-187A-4BCC-BC7C-B3B51D33E6CA}"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79277470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fld id="{A8F9D082-CD49-488C-8014-0DBA39661596}"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DD25B628-0F22-45CC-912B-47D667C9B63D}"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038018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39488B6-3624-4BBF-B27C-47E869D7E3AD}" type="datetimeFigureOut">
              <a:rPr lang="zh-CN" altLang="en-US" smtClean="0"/>
              <a:t>2015/10/7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10CA3B9-2554-414D-9B71-1132333FCCB9}" type="slidenum">
              <a:rPr lang="zh-CN" altLang="en-US" smtClean="0"/>
              <a:t>‹#›</a:t>
            </a:fld>
            <a:endParaRPr lang="zh-CN" altLang="en-US"/>
          </a:p>
        </p:txBody>
      </p:sp>
    </p:spTree>
    <p:extLst>
      <p:ext uri="{BB962C8B-B14F-4D97-AF65-F5344CB8AC3E}">
        <p14:creationId xmlns:p14="http://schemas.microsoft.com/office/powerpoint/2010/main" val="214773293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fld id="{6A138242-52BE-45C9-B44A-90166DA1E83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BF3ACD47-70B6-4B16-B911-E2E503F9961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80265830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fld id="{DAE35076-9880-4582-A7FF-6F7E1E02514E}"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8" name="页脚占位符 7"/>
          <p:cNvSpPr>
            <a:spLocks noGrp="1"/>
          </p:cNvSpPr>
          <p:nvPr>
            <p:ph type="ftr" sz="quarter" idx="11"/>
          </p:nvPr>
        </p:nvSpPr>
        <p:spPr/>
        <p:txBody>
          <a:bodyPr/>
          <a:lstStyle>
            <a:lvl1pPr>
              <a:defRPr/>
            </a:lvl1pPr>
          </a:lstStyle>
          <a:p>
            <a:endParaRPr lang="zh-CN" altLang="en-US"/>
          </a:p>
        </p:txBody>
      </p:sp>
      <p:sp>
        <p:nvSpPr>
          <p:cNvPr id="9" name="灯片编号占位符 8"/>
          <p:cNvSpPr>
            <a:spLocks noGrp="1"/>
          </p:cNvSpPr>
          <p:nvPr>
            <p:ph type="sldNum" sz="quarter" idx="12"/>
          </p:nvPr>
        </p:nvSpPr>
        <p:spPr/>
        <p:txBody>
          <a:bodyPr/>
          <a:lstStyle>
            <a:lvl1pPr>
              <a:defRPr/>
            </a:lvl1pPr>
          </a:lstStyle>
          <a:p>
            <a:fld id="{6AC12E3A-A379-4F5A-A150-1220009C063C}"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26328454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fld id="{C8813097-6AD7-4540-BD78-E5B72B4F9D4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4" name="页脚占位符 3"/>
          <p:cNvSpPr>
            <a:spLocks noGrp="1"/>
          </p:cNvSpPr>
          <p:nvPr>
            <p:ph type="ftr" sz="quarter" idx="11"/>
          </p:nvPr>
        </p:nvSpPr>
        <p:spPr/>
        <p:txBody>
          <a:bodyPr/>
          <a:lstStyle>
            <a:lvl1pPr>
              <a:defRPr/>
            </a:lvl1pPr>
          </a:lstStyle>
          <a:p>
            <a:endParaRPr lang="zh-CN" altLang="en-US"/>
          </a:p>
        </p:txBody>
      </p:sp>
      <p:sp>
        <p:nvSpPr>
          <p:cNvPr id="5" name="灯片编号占位符 4"/>
          <p:cNvSpPr>
            <a:spLocks noGrp="1"/>
          </p:cNvSpPr>
          <p:nvPr>
            <p:ph type="sldNum" sz="quarter" idx="12"/>
          </p:nvPr>
        </p:nvSpPr>
        <p:spPr/>
        <p:txBody>
          <a:bodyPr/>
          <a:lstStyle>
            <a:lvl1pPr>
              <a:defRPr/>
            </a:lvl1pPr>
          </a:lstStyle>
          <a:p>
            <a:fld id="{8680D2D4-CAC8-4096-98A7-D9989B15BF89}"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146319343"/>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fld id="{7546384B-F2E9-4364-B35F-63409B82C4D2}"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3" name="页脚占位符 2"/>
          <p:cNvSpPr>
            <a:spLocks noGrp="1"/>
          </p:cNvSpPr>
          <p:nvPr>
            <p:ph type="ftr" sz="quarter" idx="11"/>
          </p:nvPr>
        </p:nvSpPr>
        <p:spPr/>
        <p:txBody>
          <a:bodyPr/>
          <a:lstStyle>
            <a:lvl1pPr>
              <a:defRPr/>
            </a:lvl1pPr>
          </a:lstStyle>
          <a:p>
            <a:endParaRPr lang="zh-CN" altLang="en-US"/>
          </a:p>
        </p:txBody>
      </p:sp>
      <p:sp>
        <p:nvSpPr>
          <p:cNvPr id="4" name="灯片编号占位符 3"/>
          <p:cNvSpPr>
            <a:spLocks noGrp="1"/>
          </p:cNvSpPr>
          <p:nvPr>
            <p:ph type="sldNum" sz="quarter" idx="12"/>
          </p:nvPr>
        </p:nvSpPr>
        <p:spPr/>
        <p:txBody>
          <a:bodyPr/>
          <a:lstStyle>
            <a:lvl1pPr>
              <a:defRPr/>
            </a:lvl1pPr>
          </a:lstStyle>
          <a:p>
            <a:fld id="{E98DB1C3-7AE6-4115-A875-2FA654C0B156}"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399876811"/>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8867DDE8-AE48-419B-8F36-1EAFCCB83B6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615B8D69-9EB2-42A8-A722-9DB5A423987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02416654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D1605FB4-9FB0-4288-8B62-9436C3491A8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6E34495D-8F9B-4A0F-BC7D-0FA919D4CA70}"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760880357"/>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0361AD8B-F3D2-45B2-B104-B8BA20D62DE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656E2469-5DA2-4126-A612-6107BD88BF4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696188279"/>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D2E8AF57-AC0D-492F-91E9-2D955BF68642}"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33E40286-A507-4D41-8082-9974146D364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698322164"/>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fld id="{CC035FCC-B399-4A9D-9C2D-02C4A661CF68}"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1D70D6EC-40BC-483B-BC88-DA0F2FBEDC27}"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449946027"/>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0ED77600-DE9B-40A6-9064-F2BF4AB390A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7067B799-187A-4BCC-BC7C-B3B51D33E6CA}"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8542797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B39488B6-3624-4BBF-B27C-47E869D7E3AD}" type="datetimeFigureOut">
              <a:rPr lang="zh-CN" altLang="en-US" smtClean="0"/>
              <a:t>2015/10/7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10CA3B9-2554-414D-9B71-1132333FCCB9}" type="slidenum">
              <a:rPr lang="zh-CN" altLang="en-US" smtClean="0"/>
              <a:t>‹#›</a:t>
            </a:fld>
            <a:endParaRPr lang="zh-CN" altLang="en-US"/>
          </a:p>
        </p:txBody>
      </p:sp>
    </p:spTree>
    <p:extLst>
      <p:ext uri="{BB962C8B-B14F-4D97-AF65-F5344CB8AC3E}">
        <p14:creationId xmlns:p14="http://schemas.microsoft.com/office/powerpoint/2010/main" val="382068761"/>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fld id="{A8F9D082-CD49-488C-8014-0DBA39661596}"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DD25B628-0F22-45CC-912B-47D667C9B63D}"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11511992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fld id="{6A138242-52BE-45C9-B44A-90166DA1E83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BF3ACD47-70B6-4B16-B911-E2E503F9961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119937127"/>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fld id="{DAE35076-9880-4582-A7FF-6F7E1E02514E}"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8" name="页脚占位符 7"/>
          <p:cNvSpPr>
            <a:spLocks noGrp="1"/>
          </p:cNvSpPr>
          <p:nvPr>
            <p:ph type="ftr" sz="quarter" idx="11"/>
          </p:nvPr>
        </p:nvSpPr>
        <p:spPr/>
        <p:txBody>
          <a:bodyPr/>
          <a:lstStyle>
            <a:lvl1pPr>
              <a:defRPr/>
            </a:lvl1pPr>
          </a:lstStyle>
          <a:p>
            <a:endParaRPr lang="zh-CN" altLang="en-US"/>
          </a:p>
        </p:txBody>
      </p:sp>
      <p:sp>
        <p:nvSpPr>
          <p:cNvPr id="9" name="灯片编号占位符 8"/>
          <p:cNvSpPr>
            <a:spLocks noGrp="1"/>
          </p:cNvSpPr>
          <p:nvPr>
            <p:ph type="sldNum" sz="quarter" idx="12"/>
          </p:nvPr>
        </p:nvSpPr>
        <p:spPr/>
        <p:txBody>
          <a:bodyPr/>
          <a:lstStyle>
            <a:lvl1pPr>
              <a:defRPr/>
            </a:lvl1pPr>
          </a:lstStyle>
          <a:p>
            <a:fld id="{6AC12E3A-A379-4F5A-A150-1220009C063C}"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73731906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fld id="{C8813097-6AD7-4540-BD78-E5B72B4F9D4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4" name="页脚占位符 3"/>
          <p:cNvSpPr>
            <a:spLocks noGrp="1"/>
          </p:cNvSpPr>
          <p:nvPr>
            <p:ph type="ftr" sz="quarter" idx="11"/>
          </p:nvPr>
        </p:nvSpPr>
        <p:spPr/>
        <p:txBody>
          <a:bodyPr/>
          <a:lstStyle>
            <a:lvl1pPr>
              <a:defRPr/>
            </a:lvl1pPr>
          </a:lstStyle>
          <a:p>
            <a:endParaRPr lang="zh-CN" altLang="en-US"/>
          </a:p>
        </p:txBody>
      </p:sp>
      <p:sp>
        <p:nvSpPr>
          <p:cNvPr id="5" name="灯片编号占位符 4"/>
          <p:cNvSpPr>
            <a:spLocks noGrp="1"/>
          </p:cNvSpPr>
          <p:nvPr>
            <p:ph type="sldNum" sz="quarter" idx="12"/>
          </p:nvPr>
        </p:nvSpPr>
        <p:spPr/>
        <p:txBody>
          <a:bodyPr/>
          <a:lstStyle>
            <a:lvl1pPr>
              <a:defRPr/>
            </a:lvl1pPr>
          </a:lstStyle>
          <a:p>
            <a:fld id="{8680D2D4-CAC8-4096-98A7-D9989B15BF89}"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05576591"/>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fld id="{7546384B-F2E9-4364-B35F-63409B82C4D2}"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3" name="页脚占位符 2"/>
          <p:cNvSpPr>
            <a:spLocks noGrp="1"/>
          </p:cNvSpPr>
          <p:nvPr>
            <p:ph type="ftr" sz="quarter" idx="11"/>
          </p:nvPr>
        </p:nvSpPr>
        <p:spPr/>
        <p:txBody>
          <a:bodyPr/>
          <a:lstStyle>
            <a:lvl1pPr>
              <a:defRPr/>
            </a:lvl1pPr>
          </a:lstStyle>
          <a:p>
            <a:endParaRPr lang="zh-CN" altLang="en-US"/>
          </a:p>
        </p:txBody>
      </p:sp>
      <p:sp>
        <p:nvSpPr>
          <p:cNvPr id="4" name="灯片编号占位符 3"/>
          <p:cNvSpPr>
            <a:spLocks noGrp="1"/>
          </p:cNvSpPr>
          <p:nvPr>
            <p:ph type="sldNum" sz="quarter" idx="12"/>
          </p:nvPr>
        </p:nvSpPr>
        <p:spPr/>
        <p:txBody>
          <a:bodyPr/>
          <a:lstStyle>
            <a:lvl1pPr>
              <a:defRPr/>
            </a:lvl1pPr>
          </a:lstStyle>
          <a:p>
            <a:fld id="{E98DB1C3-7AE6-4115-A875-2FA654C0B156}"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16700064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8867DDE8-AE48-419B-8F36-1EAFCCB83B6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615B8D69-9EB2-42A8-A722-9DB5A423987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156828085"/>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D1605FB4-9FB0-4288-8B62-9436C3491A8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6E34495D-8F9B-4A0F-BC7D-0FA919D4CA70}"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66120963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0361AD8B-F3D2-45B2-B104-B8BA20D62DE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656E2469-5DA2-4126-A612-6107BD88BF4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363567020"/>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D2E8AF57-AC0D-492F-91E9-2D955BF68642}"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33E40286-A507-4D41-8082-9974146D364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66302536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fld id="{CC035FCC-B399-4A9D-9C2D-02C4A661CF68}"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1D70D6EC-40BC-483B-BC88-DA0F2FBEDC27}"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5711810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B39488B6-3624-4BBF-B27C-47E869D7E3AD}" type="datetimeFigureOut">
              <a:rPr lang="zh-CN" altLang="en-US" smtClean="0"/>
              <a:t>2015/10/7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10CA3B9-2554-414D-9B71-1132333FCCB9}" type="slidenum">
              <a:rPr lang="zh-CN" altLang="en-US" smtClean="0"/>
              <a:t>‹#›</a:t>
            </a:fld>
            <a:endParaRPr lang="zh-CN" altLang="en-US"/>
          </a:p>
        </p:txBody>
      </p:sp>
    </p:spTree>
    <p:extLst>
      <p:ext uri="{BB962C8B-B14F-4D97-AF65-F5344CB8AC3E}">
        <p14:creationId xmlns:p14="http://schemas.microsoft.com/office/powerpoint/2010/main" val="1464303441"/>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0ED77600-DE9B-40A6-9064-F2BF4AB390A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7067B799-187A-4BCC-BC7C-B3B51D33E6CA}"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895445839"/>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fld id="{A8F9D082-CD49-488C-8014-0DBA39661596}"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DD25B628-0F22-45CC-912B-47D667C9B63D}"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783024740"/>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fld id="{6A138242-52BE-45C9-B44A-90166DA1E83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BF3ACD47-70B6-4B16-B911-E2E503F9961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626603169"/>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fld id="{DAE35076-9880-4582-A7FF-6F7E1E02514E}"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8" name="页脚占位符 7"/>
          <p:cNvSpPr>
            <a:spLocks noGrp="1"/>
          </p:cNvSpPr>
          <p:nvPr>
            <p:ph type="ftr" sz="quarter" idx="11"/>
          </p:nvPr>
        </p:nvSpPr>
        <p:spPr/>
        <p:txBody>
          <a:bodyPr/>
          <a:lstStyle>
            <a:lvl1pPr>
              <a:defRPr/>
            </a:lvl1pPr>
          </a:lstStyle>
          <a:p>
            <a:endParaRPr lang="zh-CN" altLang="en-US"/>
          </a:p>
        </p:txBody>
      </p:sp>
      <p:sp>
        <p:nvSpPr>
          <p:cNvPr id="9" name="灯片编号占位符 8"/>
          <p:cNvSpPr>
            <a:spLocks noGrp="1"/>
          </p:cNvSpPr>
          <p:nvPr>
            <p:ph type="sldNum" sz="quarter" idx="12"/>
          </p:nvPr>
        </p:nvSpPr>
        <p:spPr/>
        <p:txBody>
          <a:bodyPr/>
          <a:lstStyle>
            <a:lvl1pPr>
              <a:defRPr/>
            </a:lvl1pPr>
          </a:lstStyle>
          <a:p>
            <a:fld id="{6AC12E3A-A379-4F5A-A150-1220009C063C}"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391035604"/>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fld id="{C8813097-6AD7-4540-BD78-E5B72B4F9D4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4" name="页脚占位符 3"/>
          <p:cNvSpPr>
            <a:spLocks noGrp="1"/>
          </p:cNvSpPr>
          <p:nvPr>
            <p:ph type="ftr" sz="quarter" idx="11"/>
          </p:nvPr>
        </p:nvSpPr>
        <p:spPr/>
        <p:txBody>
          <a:bodyPr/>
          <a:lstStyle>
            <a:lvl1pPr>
              <a:defRPr/>
            </a:lvl1pPr>
          </a:lstStyle>
          <a:p>
            <a:endParaRPr lang="zh-CN" altLang="en-US"/>
          </a:p>
        </p:txBody>
      </p:sp>
      <p:sp>
        <p:nvSpPr>
          <p:cNvPr id="5" name="灯片编号占位符 4"/>
          <p:cNvSpPr>
            <a:spLocks noGrp="1"/>
          </p:cNvSpPr>
          <p:nvPr>
            <p:ph type="sldNum" sz="quarter" idx="12"/>
          </p:nvPr>
        </p:nvSpPr>
        <p:spPr/>
        <p:txBody>
          <a:bodyPr/>
          <a:lstStyle>
            <a:lvl1pPr>
              <a:defRPr/>
            </a:lvl1pPr>
          </a:lstStyle>
          <a:p>
            <a:fld id="{8680D2D4-CAC8-4096-98A7-D9989B15BF89}"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845136014"/>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fld id="{7546384B-F2E9-4364-B35F-63409B82C4D2}"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3" name="页脚占位符 2"/>
          <p:cNvSpPr>
            <a:spLocks noGrp="1"/>
          </p:cNvSpPr>
          <p:nvPr>
            <p:ph type="ftr" sz="quarter" idx="11"/>
          </p:nvPr>
        </p:nvSpPr>
        <p:spPr/>
        <p:txBody>
          <a:bodyPr/>
          <a:lstStyle>
            <a:lvl1pPr>
              <a:defRPr/>
            </a:lvl1pPr>
          </a:lstStyle>
          <a:p>
            <a:endParaRPr lang="zh-CN" altLang="en-US"/>
          </a:p>
        </p:txBody>
      </p:sp>
      <p:sp>
        <p:nvSpPr>
          <p:cNvPr id="4" name="灯片编号占位符 3"/>
          <p:cNvSpPr>
            <a:spLocks noGrp="1"/>
          </p:cNvSpPr>
          <p:nvPr>
            <p:ph type="sldNum" sz="quarter" idx="12"/>
          </p:nvPr>
        </p:nvSpPr>
        <p:spPr/>
        <p:txBody>
          <a:bodyPr/>
          <a:lstStyle>
            <a:lvl1pPr>
              <a:defRPr/>
            </a:lvl1pPr>
          </a:lstStyle>
          <a:p>
            <a:fld id="{E98DB1C3-7AE6-4115-A875-2FA654C0B156}"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531672284"/>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8867DDE8-AE48-419B-8F36-1EAFCCB83B6B}"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615B8D69-9EB2-42A8-A722-9DB5A423987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654334860"/>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fld id="{D1605FB4-9FB0-4288-8B62-9436C3491A87}"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6" name="页脚占位符 5"/>
          <p:cNvSpPr>
            <a:spLocks noGrp="1"/>
          </p:cNvSpPr>
          <p:nvPr>
            <p:ph type="ftr" sz="quarter" idx="11"/>
          </p:nvPr>
        </p:nvSpPr>
        <p:spPr/>
        <p:txBody>
          <a:bodyPr/>
          <a:lstStyle>
            <a:lvl1pPr>
              <a:defRPr/>
            </a:lvl1pPr>
          </a:lstStyle>
          <a:p>
            <a:endParaRPr lang="zh-CN" altLang="en-US"/>
          </a:p>
        </p:txBody>
      </p:sp>
      <p:sp>
        <p:nvSpPr>
          <p:cNvPr id="7" name="灯片编号占位符 6"/>
          <p:cNvSpPr>
            <a:spLocks noGrp="1"/>
          </p:cNvSpPr>
          <p:nvPr>
            <p:ph type="sldNum" sz="quarter" idx="12"/>
          </p:nvPr>
        </p:nvSpPr>
        <p:spPr/>
        <p:txBody>
          <a:bodyPr/>
          <a:lstStyle>
            <a:lvl1pPr>
              <a:defRPr/>
            </a:lvl1pPr>
          </a:lstStyle>
          <a:p>
            <a:fld id="{6E34495D-8F9B-4A0F-BC7D-0FA919D4CA70}"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121631879"/>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0361AD8B-F3D2-45B2-B104-B8BA20D62DE1}"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656E2469-5DA2-4126-A612-6107BD88BF48}"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449169301"/>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fld id="{D2E8AF57-AC0D-492F-91E9-2D955BF68642}" type="datetime1">
              <a:rPr lang="zh-CN" altLang="en-US"/>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33E40286-A507-4D41-8082-9974146D364B}" type="slidenum">
              <a:rPr lang="zh-CN" altLang="en-US"/>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645155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07.xml"/><Relationship Id="rId13" Type="http://schemas.openxmlformats.org/officeDocument/2006/relationships/image" Target="../media/image1.jpeg"/><Relationship Id="rId3" Type="http://schemas.openxmlformats.org/officeDocument/2006/relationships/slideLayout" Target="../slideLayouts/slideLayout102.xml"/><Relationship Id="rId7" Type="http://schemas.openxmlformats.org/officeDocument/2006/relationships/slideLayout" Target="../slideLayouts/slideLayout106.xml"/><Relationship Id="rId12" Type="http://schemas.openxmlformats.org/officeDocument/2006/relationships/theme" Target="../theme/theme10.xml"/><Relationship Id="rId2" Type="http://schemas.openxmlformats.org/officeDocument/2006/relationships/slideLayout" Target="../slideLayouts/slideLayout101.xml"/><Relationship Id="rId1" Type="http://schemas.openxmlformats.org/officeDocument/2006/relationships/slideLayout" Target="../slideLayouts/slideLayout100.xml"/><Relationship Id="rId6" Type="http://schemas.openxmlformats.org/officeDocument/2006/relationships/slideLayout" Target="../slideLayouts/slideLayout105.xml"/><Relationship Id="rId11" Type="http://schemas.openxmlformats.org/officeDocument/2006/relationships/slideLayout" Target="../slideLayouts/slideLayout110.xml"/><Relationship Id="rId5" Type="http://schemas.openxmlformats.org/officeDocument/2006/relationships/slideLayout" Target="../slideLayouts/slideLayout104.xml"/><Relationship Id="rId10" Type="http://schemas.openxmlformats.org/officeDocument/2006/relationships/slideLayout" Target="../slideLayouts/slideLayout109.xml"/><Relationship Id="rId4" Type="http://schemas.openxmlformats.org/officeDocument/2006/relationships/slideLayout" Target="../slideLayouts/slideLayout103.xml"/><Relationship Id="rId9" Type="http://schemas.openxmlformats.org/officeDocument/2006/relationships/slideLayout" Target="../slideLayouts/slideLayout108.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18.xml"/><Relationship Id="rId13" Type="http://schemas.openxmlformats.org/officeDocument/2006/relationships/image" Target="../media/image1.jpeg"/><Relationship Id="rId3" Type="http://schemas.openxmlformats.org/officeDocument/2006/relationships/slideLayout" Target="../slideLayouts/slideLayout113.xml"/><Relationship Id="rId7" Type="http://schemas.openxmlformats.org/officeDocument/2006/relationships/slideLayout" Target="../slideLayouts/slideLayout117.xml"/><Relationship Id="rId12" Type="http://schemas.openxmlformats.org/officeDocument/2006/relationships/theme" Target="../theme/theme11.xml"/><Relationship Id="rId2" Type="http://schemas.openxmlformats.org/officeDocument/2006/relationships/slideLayout" Target="../slideLayouts/slideLayout112.xml"/><Relationship Id="rId1" Type="http://schemas.openxmlformats.org/officeDocument/2006/relationships/slideLayout" Target="../slideLayouts/slideLayout111.xml"/><Relationship Id="rId6" Type="http://schemas.openxmlformats.org/officeDocument/2006/relationships/slideLayout" Target="../slideLayouts/slideLayout116.xml"/><Relationship Id="rId11" Type="http://schemas.openxmlformats.org/officeDocument/2006/relationships/slideLayout" Target="../slideLayouts/slideLayout121.xml"/><Relationship Id="rId5" Type="http://schemas.openxmlformats.org/officeDocument/2006/relationships/slideLayout" Target="../slideLayouts/slideLayout115.xml"/><Relationship Id="rId10" Type="http://schemas.openxmlformats.org/officeDocument/2006/relationships/slideLayout" Target="../slideLayouts/slideLayout120.xml"/><Relationship Id="rId4" Type="http://schemas.openxmlformats.org/officeDocument/2006/relationships/slideLayout" Target="../slideLayouts/slideLayout114.xml"/><Relationship Id="rId9" Type="http://schemas.openxmlformats.org/officeDocument/2006/relationships/slideLayout" Target="../slideLayouts/slideLayout119.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29.xml"/><Relationship Id="rId13" Type="http://schemas.openxmlformats.org/officeDocument/2006/relationships/image" Target="../media/image1.jpeg"/><Relationship Id="rId3" Type="http://schemas.openxmlformats.org/officeDocument/2006/relationships/slideLayout" Target="../slideLayouts/slideLayout124.xml"/><Relationship Id="rId7" Type="http://schemas.openxmlformats.org/officeDocument/2006/relationships/slideLayout" Target="../slideLayouts/slideLayout128.xml"/><Relationship Id="rId12" Type="http://schemas.openxmlformats.org/officeDocument/2006/relationships/theme" Target="../theme/theme12.xml"/><Relationship Id="rId2" Type="http://schemas.openxmlformats.org/officeDocument/2006/relationships/slideLayout" Target="../slideLayouts/slideLayout123.xml"/><Relationship Id="rId1" Type="http://schemas.openxmlformats.org/officeDocument/2006/relationships/slideLayout" Target="../slideLayouts/slideLayout122.xml"/><Relationship Id="rId6" Type="http://schemas.openxmlformats.org/officeDocument/2006/relationships/slideLayout" Target="../slideLayouts/slideLayout127.xml"/><Relationship Id="rId11" Type="http://schemas.openxmlformats.org/officeDocument/2006/relationships/slideLayout" Target="../slideLayouts/slideLayout132.xml"/><Relationship Id="rId5" Type="http://schemas.openxmlformats.org/officeDocument/2006/relationships/slideLayout" Target="../slideLayouts/slideLayout126.xml"/><Relationship Id="rId10" Type="http://schemas.openxmlformats.org/officeDocument/2006/relationships/slideLayout" Target="../slideLayouts/slideLayout131.xml"/><Relationship Id="rId4" Type="http://schemas.openxmlformats.org/officeDocument/2006/relationships/slideLayout" Target="../slideLayouts/slideLayout125.xml"/><Relationship Id="rId9" Type="http://schemas.openxmlformats.org/officeDocument/2006/relationships/slideLayout" Target="../slideLayouts/slideLayout130.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140.xml"/><Relationship Id="rId13" Type="http://schemas.openxmlformats.org/officeDocument/2006/relationships/image" Target="../media/image1.jpeg"/><Relationship Id="rId3" Type="http://schemas.openxmlformats.org/officeDocument/2006/relationships/slideLayout" Target="../slideLayouts/slideLayout135.xml"/><Relationship Id="rId7" Type="http://schemas.openxmlformats.org/officeDocument/2006/relationships/slideLayout" Target="../slideLayouts/slideLayout139.xml"/><Relationship Id="rId12" Type="http://schemas.openxmlformats.org/officeDocument/2006/relationships/theme" Target="../theme/theme13.xml"/><Relationship Id="rId2" Type="http://schemas.openxmlformats.org/officeDocument/2006/relationships/slideLayout" Target="../slideLayouts/slideLayout134.xml"/><Relationship Id="rId1" Type="http://schemas.openxmlformats.org/officeDocument/2006/relationships/slideLayout" Target="../slideLayouts/slideLayout133.xml"/><Relationship Id="rId6" Type="http://schemas.openxmlformats.org/officeDocument/2006/relationships/slideLayout" Target="../slideLayouts/slideLayout138.xml"/><Relationship Id="rId11" Type="http://schemas.openxmlformats.org/officeDocument/2006/relationships/slideLayout" Target="../slideLayouts/slideLayout143.xml"/><Relationship Id="rId5" Type="http://schemas.openxmlformats.org/officeDocument/2006/relationships/slideLayout" Target="../slideLayouts/slideLayout137.xml"/><Relationship Id="rId10" Type="http://schemas.openxmlformats.org/officeDocument/2006/relationships/slideLayout" Target="../slideLayouts/slideLayout142.xml"/><Relationship Id="rId4" Type="http://schemas.openxmlformats.org/officeDocument/2006/relationships/slideLayout" Target="../slideLayouts/slideLayout136.xml"/><Relationship Id="rId9" Type="http://schemas.openxmlformats.org/officeDocument/2006/relationships/slideLayout" Target="../slideLayouts/slideLayout141.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151.xml"/><Relationship Id="rId13" Type="http://schemas.openxmlformats.org/officeDocument/2006/relationships/image" Target="../media/image1.jpeg"/><Relationship Id="rId3" Type="http://schemas.openxmlformats.org/officeDocument/2006/relationships/slideLayout" Target="../slideLayouts/slideLayout146.xml"/><Relationship Id="rId7" Type="http://schemas.openxmlformats.org/officeDocument/2006/relationships/slideLayout" Target="../slideLayouts/slideLayout150.xml"/><Relationship Id="rId12" Type="http://schemas.openxmlformats.org/officeDocument/2006/relationships/theme" Target="../theme/theme14.xml"/><Relationship Id="rId2" Type="http://schemas.openxmlformats.org/officeDocument/2006/relationships/slideLayout" Target="../slideLayouts/slideLayout145.xml"/><Relationship Id="rId1" Type="http://schemas.openxmlformats.org/officeDocument/2006/relationships/slideLayout" Target="../slideLayouts/slideLayout144.xml"/><Relationship Id="rId6" Type="http://schemas.openxmlformats.org/officeDocument/2006/relationships/slideLayout" Target="../slideLayouts/slideLayout149.xml"/><Relationship Id="rId11" Type="http://schemas.openxmlformats.org/officeDocument/2006/relationships/slideLayout" Target="../slideLayouts/slideLayout154.xml"/><Relationship Id="rId5" Type="http://schemas.openxmlformats.org/officeDocument/2006/relationships/slideLayout" Target="../slideLayouts/slideLayout148.xml"/><Relationship Id="rId10" Type="http://schemas.openxmlformats.org/officeDocument/2006/relationships/slideLayout" Target="../slideLayouts/slideLayout153.xml"/><Relationship Id="rId4" Type="http://schemas.openxmlformats.org/officeDocument/2006/relationships/slideLayout" Target="../slideLayouts/slideLayout147.xml"/><Relationship Id="rId9" Type="http://schemas.openxmlformats.org/officeDocument/2006/relationships/slideLayout" Target="../slideLayouts/slideLayout152.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162.xml"/><Relationship Id="rId13" Type="http://schemas.openxmlformats.org/officeDocument/2006/relationships/image" Target="../media/image1.jpeg"/><Relationship Id="rId3" Type="http://schemas.openxmlformats.org/officeDocument/2006/relationships/slideLayout" Target="../slideLayouts/slideLayout157.xml"/><Relationship Id="rId7" Type="http://schemas.openxmlformats.org/officeDocument/2006/relationships/slideLayout" Target="../slideLayouts/slideLayout161.xml"/><Relationship Id="rId12" Type="http://schemas.openxmlformats.org/officeDocument/2006/relationships/theme" Target="../theme/theme15.xml"/><Relationship Id="rId2" Type="http://schemas.openxmlformats.org/officeDocument/2006/relationships/slideLayout" Target="../slideLayouts/slideLayout156.xml"/><Relationship Id="rId1" Type="http://schemas.openxmlformats.org/officeDocument/2006/relationships/slideLayout" Target="../slideLayouts/slideLayout155.xml"/><Relationship Id="rId6" Type="http://schemas.openxmlformats.org/officeDocument/2006/relationships/slideLayout" Target="../slideLayouts/slideLayout160.xml"/><Relationship Id="rId11" Type="http://schemas.openxmlformats.org/officeDocument/2006/relationships/slideLayout" Target="../slideLayouts/slideLayout165.xml"/><Relationship Id="rId5" Type="http://schemas.openxmlformats.org/officeDocument/2006/relationships/slideLayout" Target="../slideLayouts/slideLayout159.xml"/><Relationship Id="rId10" Type="http://schemas.openxmlformats.org/officeDocument/2006/relationships/slideLayout" Target="../slideLayouts/slideLayout164.xml"/><Relationship Id="rId4" Type="http://schemas.openxmlformats.org/officeDocument/2006/relationships/slideLayout" Target="../slideLayouts/slideLayout158.xml"/><Relationship Id="rId9" Type="http://schemas.openxmlformats.org/officeDocument/2006/relationships/slideLayout" Target="../slideLayouts/slideLayout163.xml"/></Relationships>
</file>

<file path=ppt/slideMasters/_rels/slideMaster16.xml.rels><?xml version="1.0" encoding="UTF-8" standalone="yes"?>
<Relationships xmlns="http://schemas.openxmlformats.org/package/2006/relationships"><Relationship Id="rId8" Type="http://schemas.openxmlformats.org/officeDocument/2006/relationships/slideLayout" Target="../slideLayouts/slideLayout173.xml"/><Relationship Id="rId13" Type="http://schemas.openxmlformats.org/officeDocument/2006/relationships/image" Target="../media/image1.jpeg"/><Relationship Id="rId3" Type="http://schemas.openxmlformats.org/officeDocument/2006/relationships/slideLayout" Target="../slideLayouts/slideLayout168.xml"/><Relationship Id="rId7" Type="http://schemas.openxmlformats.org/officeDocument/2006/relationships/slideLayout" Target="../slideLayouts/slideLayout172.xml"/><Relationship Id="rId12" Type="http://schemas.openxmlformats.org/officeDocument/2006/relationships/theme" Target="../theme/theme16.xml"/><Relationship Id="rId2" Type="http://schemas.openxmlformats.org/officeDocument/2006/relationships/slideLayout" Target="../slideLayouts/slideLayout167.xml"/><Relationship Id="rId1" Type="http://schemas.openxmlformats.org/officeDocument/2006/relationships/slideLayout" Target="../slideLayouts/slideLayout166.xml"/><Relationship Id="rId6" Type="http://schemas.openxmlformats.org/officeDocument/2006/relationships/slideLayout" Target="../slideLayouts/slideLayout171.xml"/><Relationship Id="rId11" Type="http://schemas.openxmlformats.org/officeDocument/2006/relationships/slideLayout" Target="../slideLayouts/slideLayout176.xml"/><Relationship Id="rId5" Type="http://schemas.openxmlformats.org/officeDocument/2006/relationships/slideLayout" Target="../slideLayouts/slideLayout170.xml"/><Relationship Id="rId10" Type="http://schemas.openxmlformats.org/officeDocument/2006/relationships/slideLayout" Target="../slideLayouts/slideLayout175.xml"/><Relationship Id="rId4" Type="http://schemas.openxmlformats.org/officeDocument/2006/relationships/slideLayout" Target="../slideLayouts/slideLayout169.xml"/><Relationship Id="rId9" Type="http://schemas.openxmlformats.org/officeDocument/2006/relationships/slideLayout" Target="../slideLayouts/slideLayout174.xml"/></Relationships>
</file>

<file path=ppt/slideMasters/_rels/slideMaster17.xml.rels><?xml version="1.0" encoding="UTF-8" standalone="yes"?>
<Relationships xmlns="http://schemas.openxmlformats.org/package/2006/relationships"><Relationship Id="rId8" Type="http://schemas.openxmlformats.org/officeDocument/2006/relationships/slideLayout" Target="../slideLayouts/slideLayout184.xml"/><Relationship Id="rId13" Type="http://schemas.openxmlformats.org/officeDocument/2006/relationships/image" Target="../media/image1.jpeg"/><Relationship Id="rId3" Type="http://schemas.openxmlformats.org/officeDocument/2006/relationships/slideLayout" Target="../slideLayouts/slideLayout179.xml"/><Relationship Id="rId7" Type="http://schemas.openxmlformats.org/officeDocument/2006/relationships/slideLayout" Target="../slideLayouts/slideLayout183.xml"/><Relationship Id="rId12" Type="http://schemas.openxmlformats.org/officeDocument/2006/relationships/theme" Target="../theme/theme17.xml"/><Relationship Id="rId2" Type="http://schemas.openxmlformats.org/officeDocument/2006/relationships/slideLayout" Target="../slideLayouts/slideLayout178.xml"/><Relationship Id="rId1" Type="http://schemas.openxmlformats.org/officeDocument/2006/relationships/slideLayout" Target="../slideLayouts/slideLayout177.xml"/><Relationship Id="rId6" Type="http://schemas.openxmlformats.org/officeDocument/2006/relationships/slideLayout" Target="../slideLayouts/slideLayout182.xml"/><Relationship Id="rId11" Type="http://schemas.openxmlformats.org/officeDocument/2006/relationships/slideLayout" Target="../slideLayouts/slideLayout187.xml"/><Relationship Id="rId5" Type="http://schemas.openxmlformats.org/officeDocument/2006/relationships/slideLayout" Target="../slideLayouts/slideLayout181.xml"/><Relationship Id="rId10" Type="http://schemas.openxmlformats.org/officeDocument/2006/relationships/slideLayout" Target="../slideLayouts/slideLayout186.xml"/><Relationship Id="rId4" Type="http://schemas.openxmlformats.org/officeDocument/2006/relationships/slideLayout" Target="../slideLayouts/slideLayout180.xml"/><Relationship Id="rId9" Type="http://schemas.openxmlformats.org/officeDocument/2006/relationships/slideLayout" Target="../slideLayouts/slideLayout185.xml"/></Relationships>
</file>

<file path=ppt/slideMasters/_rels/slideMaster18.xml.rels><?xml version="1.0" encoding="UTF-8" standalone="yes"?>
<Relationships xmlns="http://schemas.openxmlformats.org/package/2006/relationships"><Relationship Id="rId8" Type="http://schemas.openxmlformats.org/officeDocument/2006/relationships/slideLayout" Target="../slideLayouts/slideLayout195.xml"/><Relationship Id="rId13" Type="http://schemas.openxmlformats.org/officeDocument/2006/relationships/image" Target="../media/image1.jpeg"/><Relationship Id="rId3" Type="http://schemas.openxmlformats.org/officeDocument/2006/relationships/slideLayout" Target="../slideLayouts/slideLayout190.xml"/><Relationship Id="rId7" Type="http://schemas.openxmlformats.org/officeDocument/2006/relationships/slideLayout" Target="../slideLayouts/slideLayout194.xml"/><Relationship Id="rId12" Type="http://schemas.openxmlformats.org/officeDocument/2006/relationships/theme" Target="../theme/theme18.xml"/><Relationship Id="rId2" Type="http://schemas.openxmlformats.org/officeDocument/2006/relationships/slideLayout" Target="../slideLayouts/slideLayout189.xml"/><Relationship Id="rId1" Type="http://schemas.openxmlformats.org/officeDocument/2006/relationships/slideLayout" Target="../slideLayouts/slideLayout188.xml"/><Relationship Id="rId6" Type="http://schemas.openxmlformats.org/officeDocument/2006/relationships/slideLayout" Target="../slideLayouts/slideLayout193.xml"/><Relationship Id="rId11" Type="http://schemas.openxmlformats.org/officeDocument/2006/relationships/slideLayout" Target="../slideLayouts/slideLayout198.xml"/><Relationship Id="rId5" Type="http://schemas.openxmlformats.org/officeDocument/2006/relationships/slideLayout" Target="../slideLayouts/slideLayout192.xml"/><Relationship Id="rId10" Type="http://schemas.openxmlformats.org/officeDocument/2006/relationships/slideLayout" Target="../slideLayouts/slideLayout197.xml"/><Relationship Id="rId4" Type="http://schemas.openxmlformats.org/officeDocument/2006/relationships/slideLayout" Target="../slideLayouts/slideLayout191.xml"/><Relationship Id="rId9" Type="http://schemas.openxmlformats.org/officeDocument/2006/relationships/slideLayout" Target="../slideLayouts/slideLayout196.xml"/></Relationships>
</file>

<file path=ppt/slideMasters/_rels/slideMaster19.xml.rels><?xml version="1.0" encoding="UTF-8" standalone="yes"?>
<Relationships xmlns="http://schemas.openxmlformats.org/package/2006/relationships"><Relationship Id="rId8" Type="http://schemas.openxmlformats.org/officeDocument/2006/relationships/slideLayout" Target="../slideLayouts/slideLayout206.xml"/><Relationship Id="rId13" Type="http://schemas.openxmlformats.org/officeDocument/2006/relationships/image" Target="../media/image1.jpeg"/><Relationship Id="rId3" Type="http://schemas.openxmlformats.org/officeDocument/2006/relationships/slideLayout" Target="../slideLayouts/slideLayout201.xml"/><Relationship Id="rId7" Type="http://schemas.openxmlformats.org/officeDocument/2006/relationships/slideLayout" Target="../slideLayouts/slideLayout205.xml"/><Relationship Id="rId12" Type="http://schemas.openxmlformats.org/officeDocument/2006/relationships/theme" Target="../theme/theme19.xml"/><Relationship Id="rId2" Type="http://schemas.openxmlformats.org/officeDocument/2006/relationships/slideLayout" Target="../slideLayouts/slideLayout200.xml"/><Relationship Id="rId1" Type="http://schemas.openxmlformats.org/officeDocument/2006/relationships/slideLayout" Target="../slideLayouts/slideLayout199.xml"/><Relationship Id="rId6" Type="http://schemas.openxmlformats.org/officeDocument/2006/relationships/slideLayout" Target="../slideLayouts/slideLayout204.xml"/><Relationship Id="rId11" Type="http://schemas.openxmlformats.org/officeDocument/2006/relationships/slideLayout" Target="../slideLayouts/slideLayout209.xml"/><Relationship Id="rId5" Type="http://schemas.openxmlformats.org/officeDocument/2006/relationships/slideLayout" Target="../slideLayouts/slideLayout203.xml"/><Relationship Id="rId10" Type="http://schemas.openxmlformats.org/officeDocument/2006/relationships/slideLayout" Target="../slideLayouts/slideLayout208.xml"/><Relationship Id="rId4" Type="http://schemas.openxmlformats.org/officeDocument/2006/relationships/slideLayout" Target="../slideLayouts/slideLayout202.xml"/><Relationship Id="rId9" Type="http://schemas.openxmlformats.org/officeDocument/2006/relationships/slideLayout" Target="../slideLayouts/slideLayout20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jpe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1.jpe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image" Target="../media/image1.jpeg"/><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13" Type="http://schemas.openxmlformats.org/officeDocument/2006/relationships/image" Target="../media/image1.jpeg"/><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13" Type="http://schemas.openxmlformats.org/officeDocument/2006/relationships/image" Target="../media/image1.jpeg"/><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7.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5.xml"/><Relationship Id="rId13" Type="http://schemas.openxmlformats.org/officeDocument/2006/relationships/image" Target="../media/image1.jpeg"/><Relationship Id="rId3" Type="http://schemas.openxmlformats.org/officeDocument/2006/relationships/slideLayout" Target="../slideLayouts/slideLayout80.xml"/><Relationship Id="rId7" Type="http://schemas.openxmlformats.org/officeDocument/2006/relationships/slideLayout" Target="../slideLayouts/slideLayout84.xml"/><Relationship Id="rId12" Type="http://schemas.openxmlformats.org/officeDocument/2006/relationships/theme" Target="../theme/theme8.xml"/><Relationship Id="rId2" Type="http://schemas.openxmlformats.org/officeDocument/2006/relationships/slideLayout" Target="../slideLayouts/slideLayout79.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5" Type="http://schemas.openxmlformats.org/officeDocument/2006/relationships/slideLayout" Target="../slideLayouts/slideLayout82.xml"/><Relationship Id="rId10" Type="http://schemas.openxmlformats.org/officeDocument/2006/relationships/slideLayout" Target="../slideLayouts/slideLayout87.xml"/><Relationship Id="rId4" Type="http://schemas.openxmlformats.org/officeDocument/2006/relationships/slideLayout" Target="../slideLayouts/slideLayout81.xml"/><Relationship Id="rId9" Type="http://schemas.openxmlformats.org/officeDocument/2006/relationships/slideLayout" Target="../slideLayouts/slideLayout86.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6.xml"/><Relationship Id="rId13" Type="http://schemas.openxmlformats.org/officeDocument/2006/relationships/image" Target="../media/image1.jpeg"/><Relationship Id="rId3" Type="http://schemas.openxmlformats.org/officeDocument/2006/relationships/slideLayout" Target="../slideLayouts/slideLayout91.xml"/><Relationship Id="rId7" Type="http://schemas.openxmlformats.org/officeDocument/2006/relationships/slideLayout" Target="../slideLayouts/slideLayout95.xml"/><Relationship Id="rId12" Type="http://schemas.openxmlformats.org/officeDocument/2006/relationships/theme" Target="../theme/theme9.xml"/><Relationship Id="rId2" Type="http://schemas.openxmlformats.org/officeDocument/2006/relationships/slideLayout" Target="../slideLayouts/slideLayout90.xml"/><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slideLayout" Target="../slideLayouts/slideLayout99.xml"/><Relationship Id="rId5" Type="http://schemas.openxmlformats.org/officeDocument/2006/relationships/slideLayout" Target="../slideLayouts/slideLayout93.xml"/><Relationship Id="rId10" Type="http://schemas.openxmlformats.org/officeDocument/2006/relationships/slideLayout" Target="../slideLayouts/slideLayout98.xml"/><Relationship Id="rId4" Type="http://schemas.openxmlformats.org/officeDocument/2006/relationships/slideLayout" Target="../slideLayouts/slideLayout92.xml"/><Relationship Id="rId9" Type="http://schemas.openxmlformats.org/officeDocument/2006/relationships/slideLayout" Target="../slideLayouts/slideLayout9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9488B6-3624-4BBF-B27C-47E869D7E3AD}" type="datetimeFigureOut">
              <a:rPr lang="zh-CN" altLang="en-US" smtClean="0"/>
              <a:t>2015/10/7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0CA3B9-2554-414D-9B71-1132333FCCB9}" type="slidenum">
              <a:rPr lang="zh-CN" altLang="en-US" smtClean="0"/>
              <a:t>‹#›</a:t>
            </a:fld>
            <a:endParaRPr lang="zh-CN" altLang="en-US"/>
          </a:p>
        </p:txBody>
      </p:sp>
    </p:spTree>
    <p:extLst>
      <p:ext uri="{BB962C8B-B14F-4D97-AF65-F5344CB8AC3E}">
        <p14:creationId xmlns:p14="http://schemas.microsoft.com/office/powerpoint/2010/main" val="18287486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3314" name="Title Placeholder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sym typeface="Calibri Light" panose="020F0302020204030204" pitchFamily="34" charset="0"/>
              </a:rPr>
              <a:t>单击此处编辑母版标题样式</a:t>
            </a:r>
          </a:p>
        </p:txBody>
      </p:sp>
      <p:sp>
        <p:nvSpPr>
          <p:cNvPr id="13315" name="Text Placeholder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sym typeface="Calibri" panose="020F0502020204030204" pitchFamily="34" charset="0"/>
              </a:rPr>
              <a:t>单击此处编辑母版文本样式</a:t>
            </a:r>
          </a:p>
          <a:p>
            <a:pPr lvl="1"/>
            <a:r>
              <a:rPr lang="zh-CN" altLang="zh-CN" smtClean="0">
                <a:sym typeface="Calibri" panose="020F0502020204030204" pitchFamily="34" charset="0"/>
              </a:rPr>
              <a:t>第二级</a:t>
            </a:r>
          </a:p>
          <a:p>
            <a:pPr lvl="2"/>
            <a:r>
              <a:rPr lang="zh-CN" altLang="zh-CN" smtClean="0">
                <a:sym typeface="Calibri" panose="020F0502020204030204" pitchFamily="34" charset="0"/>
              </a:rPr>
              <a:t>第三级</a:t>
            </a:r>
          </a:p>
          <a:p>
            <a:pPr lvl="3"/>
            <a:r>
              <a:rPr lang="zh-CN" altLang="zh-CN" smtClean="0">
                <a:sym typeface="Calibri" panose="020F0502020204030204" pitchFamily="34" charset="0"/>
              </a:rPr>
              <a:t>第四级</a:t>
            </a:r>
          </a:p>
          <a:p>
            <a:pPr lvl="4"/>
            <a:r>
              <a:rPr lang="zh-CN" altLang="zh-CN" smtClean="0">
                <a:sym typeface="Calibri" panose="020F0502020204030204" pitchFamily="34" charset="0"/>
              </a:rPr>
              <a:t>第五级</a:t>
            </a:r>
          </a:p>
        </p:txBody>
      </p:sp>
      <p:sp>
        <p:nvSpPr>
          <p:cNvPr id="13316" name="日期占位符 2"/>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0A64B42C-995E-4E11-92DA-ACF8AF57B5C9}" type="datetime1">
              <a:rPr lang="zh-CN" altLang="en-US"/>
              <a:pPr fontAlgn="base">
                <a:spcBef>
                  <a:spcPct val="0"/>
                </a:spcBef>
                <a:spcAft>
                  <a:spcPct val="0"/>
                </a:spcAft>
                <a:buFont typeface="Arial" panose="020B0604020202020204" pitchFamily="34" charset="0"/>
                <a:buNone/>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13317" name="页脚占位符 3"/>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endParaRPr lang="zh-CN" altLang="en-US"/>
          </a:p>
        </p:txBody>
      </p:sp>
      <p:sp>
        <p:nvSpPr>
          <p:cNvPr id="13318" name="灯片编号占位符 4"/>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D8E95CB9-2369-475D-A233-700D34056C70}" type="slidenum">
              <a:rPr lang="zh-CN" altLang="en-US"/>
              <a:pPr fontAlgn="base">
                <a:spcBef>
                  <a:spcPct val="0"/>
                </a:spcBef>
                <a:spcAft>
                  <a:spcPct val="0"/>
                </a:spcAft>
                <a:buFont typeface="Arial" panose="020B0604020202020204" pitchFamily="34" charset="0"/>
                <a:buNone/>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372264264"/>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marL="914400" indent="-914400" algn="l" rtl="0" eaLnBrk="0" fontAlgn="base" hangingPunct="0">
        <a:lnSpc>
          <a:spcPct val="90000"/>
        </a:lnSpc>
        <a:spcBef>
          <a:spcPct val="0"/>
        </a:spcBef>
        <a:spcAft>
          <a:spcPct val="0"/>
        </a:spcAft>
        <a:defRPr sz="4400" kern="1200">
          <a:solidFill>
            <a:schemeClr val="tx1"/>
          </a:solidFill>
          <a:latin typeface="+mj-lt"/>
          <a:ea typeface="+mj-ea"/>
          <a:cs typeface="+mj-cs"/>
          <a:sym typeface="Calibri Light" panose="020F03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5pPr>
      <a:lvl6pPr marL="13716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6pPr>
      <a:lvl7pPr marL="18288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7pPr>
      <a:lvl8pPr marL="22860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8pPr>
      <a:lvl9pPr marL="27432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3314" name="Title Placeholder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sym typeface="Calibri Light" panose="020F0302020204030204" pitchFamily="34" charset="0"/>
              </a:rPr>
              <a:t>单击此处编辑母版标题样式</a:t>
            </a:r>
          </a:p>
        </p:txBody>
      </p:sp>
      <p:sp>
        <p:nvSpPr>
          <p:cNvPr id="13315" name="Text Placeholder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sym typeface="Calibri" panose="020F0502020204030204" pitchFamily="34" charset="0"/>
              </a:rPr>
              <a:t>单击此处编辑母版文本样式</a:t>
            </a:r>
          </a:p>
          <a:p>
            <a:pPr lvl="1"/>
            <a:r>
              <a:rPr lang="zh-CN" altLang="zh-CN" smtClean="0">
                <a:sym typeface="Calibri" panose="020F0502020204030204" pitchFamily="34" charset="0"/>
              </a:rPr>
              <a:t>第二级</a:t>
            </a:r>
          </a:p>
          <a:p>
            <a:pPr lvl="2"/>
            <a:r>
              <a:rPr lang="zh-CN" altLang="zh-CN" smtClean="0">
                <a:sym typeface="Calibri" panose="020F0502020204030204" pitchFamily="34" charset="0"/>
              </a:rPr>
              <a:t>第三级</a:t>
            </a:r>
          </a:p>
          <a:p>
            <a:pPr lvl="3"/>
            <a:r>
              <a:rPr lang="zh-CN" altLang="zh-CN" smtClean="0">
                <a:sym typeface="Calibri" panose="020F0502020204030204" pitchFamily="34" charset="0"/>
              </a:rPr>
              <a:t>第四级</a:t>
            </a:r>
          </a:p>
          <a:p>
            <a:pPr lvl="4"/>
            <a:r>
              <a:rPr lang="zh-CN" altLang="zh-CN" smtClean="0">
                <a:sym typeface="Calibri" panose="020F0502020204030204" pitchFamily="34" charset="0"/>
              </a:rPr>
              <a:t>第五级</a:t>
            </a:r>
          </a:p>
        </p:txBody>
      </p:sp>
      <p:sp>
        <p:nvSpPr>
          <p:cNvPr id="13316" name="日期占位符 2"/>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0A64B42C-995E-4E11-92DA-ACF8AF57B5C9}" type="datetime1">
              <a:rPr lang="zh-CN" altLang="en-US"/>
              <a:pPr fontAlgn="base">
                <a:spcBef>
                  <a:spcPct val="0"/>
                </a:spcBef>
                <a:spcAft>
                  <a:spcPct val="0"/>
                </a:spcAft>
                <a:buFont typeface="Arial" panose="020B0604020202020204" pitchFamily="34" charset="0"/>
                <a:buNone/>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13317" name="页脚占位符 3"/>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endParaRPr lang="zh-CN" altLang="en-US"/>
          </a:p>
        </p:txBody>
      </p:sp>
      <p:sp>
        <p:nvSpPr>
          <p:cNvPr id="13318" name="灯片编号占位符 4"/>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D8E95CB9-2369-475D-A233-700D34056C70}" type="slidenum">
              <a:rPr lang="zh-CN" altLang="en-US"/>
              <a:pPr fontAlgn="base">
                <a:spcBef>
                  <a:spcPct val="0"/>
                </a:spcBef>
                <a:spcAft>
                  <a:spcPct val="0"/>
                </a:spcAft>
                <a:buFont typeface="Arial" panose="020B0604020202020204" pitchFamily="34" charset="0"/>
                <a:buNone/>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231202387"/>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xStyles>
    <p:titleStyle>
      <a:lvl1pPr marL="914400" indent="-914400" algn="l" rtl="0" eaLnBrk="0" fontAlgn="base" hangingPunct="0">
        <a:lnSpc>
          <a:spcPct val="90000"/>
        </a:lnSpc>
        <a:spcBef>
          <a:spcPct val="0"/>
        </a:spcBef>
        <a:spcAft>
          <a:spcPct val="0"/>
        </a:spcAft>
        <a:defRPr sz="4400" kern="1200">
          <a:solidFill>
            <a:schemeClr val="tx1"/>
          </a:solidFill>
          <a:latin typeface="+mj-lt"/>
          <a:ea typeface="+mj-ea"/>
          <a:cs typeface="+mj-cs"/>
          <a:sym typeface="Calibri Light" panose="020F03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5pPr>
      <a:lvl6pPr marL="13716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6pPr>
      <a:lvl7pPr marL="18288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7pPr>
      <a:lvl8pPr marL="22860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8pPr>
      <a:lvl9pPr marL="27432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3314" name="Title Placeholder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sym typeface="Calibri Light" panose="020F0302020204030204" pitchFamily="34" charset="0"/>
              </a:rPr>
              <a:t>单击此处编辑母版标题样式</a:t>
            </a:r>
          </a:p>
        </p:txBody>
      </p:sp>
      <p:sp>
        <p:nvSpPr>
          <p:cNvPr id="13315" name="Text Placeholder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sym typeface="Calibri" panose="020F0502020204030204" pitchFamily="34" charset="0"/>
              </a:rPr>
              <a:t>单击此处编辑母版文本样式</a:t>
            </a:r>
          </a:p>
          <a:p>
            <a:pPr lvl="1"/>
            <a:r>
              <a:rPr lang="zh-CN" altLang="zh-CN" smtClean="0">
                <a:sym typeface="Calibri" panose="020F0502020204030204" pitchFamily="34" charset="0"/>
              </a:rPr>
              <a:t>第二级</a:t>
            </a:r>
          </a:p>
          <a:p>
            <a:pPr lvl="2"/>
            <a:r>
              <a:rPr lang="zh-CN" altLang="zh-CN" smtClean="0">
                <a:sym typeface="Calibri" panose="020F0502020204030204" pitchFamily="34" charset="0"/>
              </a:rPr>
              <a:t>第三级</a:t>
            </a:r>
          </a:p>
          <a:p>
            <a:pPr lvl="3"/>
            <a:r>
              <a:rPr lang="zh-CN" altLang="zh-CN" smtClean="0">
                <a:sym typeface="Calibri" panose="020F0502020204030204" pitchFamily="34" charset="0"/>
              </a:rPr>
              <a:t>第四级</a:t>
            </a:r>
          </a:p>
          <a:p>
            <a:pPr lvl="4"/>
            <a:r>
              <a:rPr lang="zh-CN" altLang="zh-CN" smtClean="0">
                <a:sym typeface="Calibri" panose="020F0502020204030204" pitchFamily="34" charset="0"/>
              </a:rPr>
              <a:t>第五级</a:t>
            </a:r>
          </a:p>
        </p:txBody>
      </p:sp>
      <p:sp>
        <p:nvSpPr>
          <p:cNvPr id="13316" name="日期占位符 2"/>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0A64B42C-995E-4E11-92DA-ACF8AF57B5C9}" type="datetime1">
              <a:rPr lang="zh-CN" altLang="en-US"/>
              <a:pPr fontAlgn="base">
                <a:spcBef>
                  <a:spcPct val="0"/>
                </a:spcBef>
                <a:spcAft>
                  <a:spcPct val="0"/>
                </a:spcAft>
                <a:buFont typeface="Arial" panose="020B0604020202020204" pitchFamily="34" charset="0"/>
                <a:buNone/>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13317" name="页脚占位符 3"/>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endParaRPr lang="zh-CN" altLang="en-US"/>
          </a:p>
        </p:txBody>
      </p:sp>
      <p:sp>
        <p:nvSpPr>
          <p:cNvPr id="13318" name="灯片编号占位符 4"/>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D8E95CB9-2369-475D-A233-700D34056C70}" type="slidenum">
              <a:rPr lang="zh-CN" altLang="en-US"/>
              <a:pPr fontAlgn="base">
                <a:spcBef>
                  <a:spcPct val="0"/>
                </a:spcBef>
                <a:spcAft>
                  <a:spcPct val="0"/>
                </a:spcAft>
                <a:buFont typeface="Arial" panose="020B0604020202020204" pitchFamily="34" charset="0"/>
                <a:buNone/>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198437301"/>
      </p:ext>
    </p:extLst>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txStyles>
    <p:titleStyle>
      <a:lvl1pPr marL="914400" indent="-914400" algn="l" rtl="0" eaLnBrk="0" fontAlgn="base" hangingPunct="0">
        <a:lnSpc>
          <a:spcPct val="90000"/>
        </a:lnSpc>
        <a:spcBef>
          <a:spcPct val="0"/>
        </a:spcBef>
        <a:spcAft>
          <a:spcPct val="0"/>
        </a:spcAft>
        <a:defRPr sz="4400" kern="1200">
          <a:solidFill>
            <a:schemeClr val="tx1"/>
          </a:solidFill>
          <a:latin typeface="+mj-lt"/>
          <a:ea typeface="+mj-ea"/>
          <a:cs typeface="+mj-cs"/>
          <a:sym typeface="Calibri Light" panose="020F03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5pPr>
      <a:lvl6pPr marL="13716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6pPr>
      <a:lvl7pPr marL="18288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7pPr>
      <a:lvl8pPr marL="22860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8pPr>
      <a:lvl9pPr marL="27432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3314" name="Title Placeholder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sym typeface="Calibri Light" panose="020F0302020204030204" pitchFamily="34" charset="0"/>
              </a:rPr>
              <a:t>单击此处编辑母版标题样式</a:t>
            </a:r>
          </a:p>
        </p:txBody>
      </p:sp>
      <p:sp>
        <p:nvSpPr>
          <p:cNvPr id="13315" name="Text Placeholder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sym typeface="Calibri" panose="020F0502020204030204" pitchFamily="34" charset="0"/>
              </a:rPr>
              <a:t>单击此处编辑母版文本样式</a:t>
            </a:r>
          </a:p>
          <a:p>
            <a:pPr lvl="1"/>
            <a:r>
              <a:rPr lang="zh-CN" altLang="zh-CN" smtClean="0">
                <a:sym typeface="Calibri" panose="020F0502020204030204" pitchFamily="34" charset="0"/>
              </a:rPr>
              <a:t>第二级</a:t>
            </a:r>
          </a:p>
          <a:p>
            <a:pPr lvl="2"/>
            <a:r>
              <a:rPr lang="zh-CN" altLang="zh-CN" smtClean="0">
                <a:sym typeface="Calibri" panose="020F0502020204030204" pitchFamily="34" charset="0"/>
              </a:rPr>
              <a:t>第三级</a:t>
            </a:r>
          </a:p>
          <a:p>
            <a:pPr lvl="3"/>
            <a:r>
              <a:rPr lang="zh-CN" altLang="zh-CN" smtClean="0">
                <a:sym typeface="Calibri" panose="020F0502020204030204" pitchFamily="34" charset="0"/>
              </a:rPr>
              <a:t>第四级</a:t>
            </a:r>
          </a:p>
          <a:p>
            <a:pPr lvl="4"/>
            <a:r>
              <a:rPr lang="zh-CN" altLang="zh-CN" smtClean="0">
                <a:sym typeface="Calibri" panose="020F0502020204030204" pitchFamily="34" charset="0"/>
              </a:rPr>
              <a:t>第五级</a:t>
            </a:r>
          </a:p>
        </p:txBody>
      </p:sp>
      <p:sp>
        <p:nvSpPr>
          <p:cNvPr id="13316" name="日期占位符 2"/>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5DBCCB4A-1418-4D81-A42A-DBE1943F060C}" type="datetime1">
              <a:rPr lang="zh-CN" altLang="en-US" smtClean="0"/>
              <a:pPr fontAlgn="base">
                <a:spcBef>
                  <a:spcPct val="0"/>
                </a:spcBef>
                <a:spcAft>
                  <a:spcPct val="0"/>
                </a:spcAft>
                <a:buFont typeface="Arial" panose="020B0604020202020204" pitchFamily="34" charset="0"/>
                <a:buNone/>
              </a:pPr>
              <a:t>2015/10/7</a:t>
            </a:fld>
            <a:endParaRPr lang="zh-CN" altLang="en-US" sz="1800" smtClean="0">
              <a:solidFill>
                <a:srgbClr val="000000"/>
              </a:solidFill>
              <a:latin typeface="Arial" panose="020B0604020202020204" pitchFamily="34" charset="0"/>
              <a:ea typeface="宋体" panose="02010600030101010101" pitchFamily="2" charset="-122"/>
            </a:endParaRPr>
          </a:p>
        </p:txBody>
      </p:sp>
      <p:sp>
        <p:nvSpPr>
          <p:cNvPr id="13317" name="页脚占位符 3"/>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endParaRPr lang="zh-CN" altLang="en-US" smtClean="0"/>
          </a:p>
        </p:txBody>
      </p:sp>
      <p:sp>
        <p:nvSpPr>
          <p:cNvPr id="13318" name="灯片编号占位符 4"/>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83F3E791-D321-4F2F-95DB-48D435A4018F}" type="slidenum">
              <a:rPr lang="zh-CN" altLang="en-US" smtClean="0"/>
              <a:pPr fontAlgn="base">
                <a:spcBef>
                  <a:spcPct val="0"/>
                </a:spcBef>
                <a:spcAft>
                  <a:spcPct val="0"/>
                </a:spcAft>
                <a:buFont typeface="Arial" panose="020B0604020202020204" pitchFamily="34" charset="0"/>
                <a:buNone/>
              </a:pPr>
              <a:t>‹#›</a:t>
            </a:fld>
            <a:endParaRPr lang="zh-CN" altLang="en-US" sz="1800" smtClean="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24277081"/>
      </p:ext>
    </p:extLst>
  </p:cSld>
  <p:clrMap bg1="lt1" tx1="dk1" bg2="lt2" tx2="dk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Lst>
  <p:txStyles>
    <p:titleStyle>
      <a:lvl1pPr marL="914400" indent="-914400" algn="l" rtl="0" eaLnBrk="0" fontAlgn="base" hangingPunct="0">
        <a:lnSpc>
          <a:spcPct val="90000"/>
        </a:lnSpc>
        <a:spcBef>
          <a:spcPct val="0"/>
        </a:spcBef>
        <a:spcAft>
          <a:spcPct val="0"/>
        </a:spcAft>
        <a:defRPr sz="4400" kern="1200">
          <a:solidFill>
            <a:schemeClr val="tx1"/>
          </a:solidFill>
          <a:latin typeface="+mj-lt"/>
          <a:ea typeface="+mj-ea"/>
          <a:cs typeface="+mj-cs"/>
          <a:sym typeface="Calibri Light" panose="020F03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5pPr>
      <a:lvl6pPr marL="13716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6pPr>
      <a:lvl7pPr marL="18288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7pPr>
      <a:lvl8pPr marL="22860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8pPr>
      <a:lvl9pPr marL="27432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3314" name="Title Placeholder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sym typeface="Calibri Light" panose="020F0302020204030204" pitchFamily="34" charset="0"/>
              </a:rPr>
              <a:t>单击此处编辑母版标题样式</a:t>
            </a:r>
          </a:p>
        </p:txBody>
      </p:sp>
      <p:sp>
        <p:nvSpPr>
          <p:cNvPr id="13315" name="Text Placeholder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sym typeface="Calibri" panose="020F0502020204030204" pitchFamily="34" charset="0"/>
              </a:rPr>
              <a:t>单击此处编辑母版文本样式</a:t>
            </a:r>
          </a:p>
          <a:p>
            <a:pPr lvl="1"/>
            <a:r>
              <a:rPr lang="zh-CN" altLang="zh-CN" smtClean="0">
                <a:sym typeface="Calibri" panose="020F0502020204030204" pitchFamily="34" charset="0"/>
              </a:rPr>
              <a:t>第二级</a:t>
            </a:r>
          </a:p>
          <a:p>
            <a:pPr lvl="2"/>
            <a:r>
              <a:rPr lang="zh-CN" altLang="zh-CN" smtClean="0">
                <a:sym typeface="Calibri" panose="020F0502020204030204" pitchFamily="34" charset="0"/>
              </a:rPr>
              <a:t>第三级</a:t>
            </a:r>
          </a:p>
          <a:p>
            <a:pPr lvl="3"/>
            <a:r>
              <a:rPr lang="zh-CN" altLang="zh-CN" smtClean="0">
                <a:sym typeface="Calibri" panose="020F0502020204030204" pitchFamily="34" charset="0"/>
              </a:rPr>
              <a:t>第四级</a:t>
            </a:r>
          </a:p>
          <a:p>
            <a:pPr lvl="4"/>
            <a:r>
              <a:rPr lang="zh-CN" altLang="zh-CN" smtClean="0">
                <a:sym typeface="Calibri" panose="020F0502020204030204" pitchFamily="34" charset="0"/>
              </a:rPr>
              <a:t>第五级</a:t>
            </a:r>
          </a:p>
        </p:txBody>
      </p:sp>
      <p:sp>
        <p:nvSpPr>
          <p:cNvPr id="13316" name="日期占位符 2"/>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5DBCCB4A-1418-4D81-A42A-DBE1943F060C}" type="datetime1">
              <a:rPr lang="zh-CN" altLang="en-US" smtClean="0"/>
              <a:pPr fontAlgn="base">
                <a:spcBef>
                  <a:spcPct val="0"/>
                </a:spcBef>
                <a:spcAft>
                  <a:spcPct val="0"/>
                </a:spcAft>
                <a:buFont typeface="Arial" panose="020B0604020202020204" pitchFamily="34" charset="0"/>
                <a:buNone/>
              </a:pPr>
              <a:t>2015/10/7</a:t>
            </a:fld>
            <a:endParaRPr lang="zh-CN" altLang="en-US" sz="1800" smtClean="0">
              <a:solidFill>
                <a:srgbClr val="000000"/>
              </a:solidFill>
              <a:latin typeface="Arial" panose="020B0604020202020204" pitchFamily="34" charset="0"/>
              <a:ea typeface="宋体" panose="02010600030101010101" pitchFamily="2" charset="-122"/>
            </a:endParaRPr>
          </a:p>
        </p:txBody>
      </p:sp>
      <p:sp>
        <p:nvSpPr>
          <p:cNvPr id="13317" name="页脚占位符 3"/>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endParaRPr lang="zh-CN" altLang="en-US" smtClean="0"/>
          </a:p>
        </p:txBody>
      </p:sp>
      <p:sp>
        <p:nvSpPr>
          <p:cNvPr id="13318" name="灯片编号占位符 4"/>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83F3E791-D321-4F2F-95DB-48D435A4018F}" type="slidenum">
              <a:rPr lang="zh-CN" altLang="en-US" smtClean="0"/>
              <a:pPr fontAlgn="base">
                <a:spcBef>
                  <a:spcPct val="0"/>
                </a:spcBef>
                <a:spcAft>
                  <a:spcPct val="0"/>
                </a:spcAft>
                <a:buFont typeface="Arial" panose="020B0604020202020204" pitchFamily="34" charset="0"/>
                <a:buNone/>
              </a:pPr>
              <a:t>‹#›</a:t>
            </a:fld>
            <a:endParaRPr lang="zh-CN" altLang="en-US" sz="1800" smtClean="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099088998"/>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Lst>
  <p:txStyles>
    <p:titleStyle>
      <a:lvl1pPr marL="914400" indent="-914400" algn="l" rtl="0" eaLnBrk="0" fontAlgn="base" hangingPunct="0">
        <a:lnSpc>
          <a:spcPct val="90000"/>
        </a:lnSpc>
        <a:spcBef>
          <a:spcPct val="0"/>
        </a:spcBef>
        <a:spcAft>
          <a:spcPct val="0"/>
        </a:spcAft>
        <a:defRPr sz="4400" kern="1200">
          <a:solidFill>
            <a:schemeClr val="tx1"/>
          </a:solidFill>
          <a:latin typeface="+mj-lt"/>
          <a:ea typeface="+mj-ea"/>
          <a:cs typeface="+mj-cs"/>
          <a:sym typeface="Calibri Light" panose="020F03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5pPr>
      <a:lvl6pPr marL="13716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6pPr>
      <a:lvl7pPr marL="18288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7pPr>
      <a:lvl8pPr marL="22860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8pPr>
      <a:lvl9pPr marL="27432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3314" name="Title Placeholder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sym typeface="Calibri Light" panose="020F0302020204030204" pitchFamily="34" charset="0"/>
              </a:rPr>
              <a:t>单击此处编辑母版标题样式</a:t>
            </a:r>
          </a:p>
        </p:txBody>
      </p:sp>
      <p:sp>
        <p:nvSpPr>
          <p:cNvPr id="13315" name="Text Placeholder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sym typeface="Calibri" panose="020F0502020204030204" pitchFamily="34" charset="0"/>
              </a:rPr>
              <a:t>单击此处编辑母版文本样式</a:t>
            </a:r>
          </a:p>
          <a:p>
            <a:pPr lvl="1"/>
            <a:r>
              <a:rPr lang="zh-CN" altLang="zh-CN" smtClean="0">
                <a:sym typeface="Calibri" panose="020F0502020204030204" pitchFamily="34" charset="0"/>
              </a:rPr>
              <a:t>第二级</a:t>
            </a:r>
          </a:p>
          <a:p>
            <a:pPr lvl="2"/>
            <a:r>
              <a:rPr lang="zh-CN" altLang="zh-CN" smtClean="0">
                <a:sym typeface="Calibri" panose="020F0502020204030204" pitchFamily="34" charset="0"/>
              </a:rPr>
              <a:t>第三级</a:t>
            </a:r>
          </a:p>
          <a:p>
            <a:pPr lvl="3"/>
            <a:r>
              <a:rPr lang="zh-CN" altLang="zh-CN" smtClean="0">
                <a:sym typeface="Calibri" panose="020F0502020204030204" pitchFamily="34" charset="0"/>
              </a:rPr>
              <a:t>第四级</a:t>
            </a:r>
          </a:p>
          <a:p>
            <a:pPr lvl="4"/>
            <a:r>
              <a:rPr lang="zh-CN" altLang="zh-CN" smtClean="0">
                <a:sym typeface="Calibri" panose="020F0502020204030204" pitchFamily="34" charset="0"/>
              </a:rPr>
              <a:t>第五级</a:t>
            </a:r>
          </a:p>
        </p:txBody>
      </p:sp>
      <p:sp>
        <p:nvSpPr>
          <p:cNvPr id="13316" name="日期占位符 2"/>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352A35C8-6E3D-4039-8A2E-29404EE5AF57}" type="datetime1">
              <a:rPr lang="zh-CN" altLang="en-US" smtClean="0"/>
              <a:pPr fontAlgn="base">
                <a:spcBef>
                  <a:spcPct val="0"/>
                </a:spcBef>
                <a:spcAft>
                  <a:spcPct val="0"/>
                </a:spcAft>
                <a:buFont typeface="Arial" panose="020B0604020202020204" pitchFamily="34" charset="0"/>
                <a:buNone/>
              </a:pPr>
              <a:t>2015/10/7</a:t>
            </a:fld>
            <a:endParaRPr lang="zh-CN" altLang="en-US" sz="1800" smtClean="0">
              <a:solidFill>
                <a:srgbClr val="000000"/>
              </a:solidFill>
              <a:latin typeface="Arial" panose="020B0604020202020204" pitchFamily="34" charset="0"/>
              <a:ea typeface="宋体" panose="02010600030101010101" pitchFamily="2" charset="-122"/>
            </a:endParaRPr>
          </a:p>
        </p:txBody>
      </p:sp>
      <p:sp>
        <p:nvSpPr>
          <p:cNvPr id="13317" name="页脚占位符 3"/>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endParaRPr lang="zh-CN" altLang="en-US" smtClean="0"/>
          </a:p>
        </p:txBody>
      </p:sp>
      <p:sp>
        <p:nvSpPr>
          <p:cNvPr id="13318" name="灯片编号占位符 4"/>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94F849F4-55B8-43D6-A87B-ED0E3339F293}" type="slidenum">
              <a:rPr lang="zh-CN" altLang="en-US" smtClean="0"/>
              <a:pPr fontAlgn="base">
                <a:spcBef>
                  <a:spcPct val="0"/>
                </a:spcBef>
                <a:spcAft>
                  <a:spcPct val="0"/>
                </a:spcAft>
                <a:buFont typeface="Arial" panose="020B0604020202020204" pitchFamily="34" charset="0"/>
                <a:buNone/>
              </a:pPr>
              <a:t>‹#›</a:t>
            </a:fld>
            <a:endParaRPr lang="zh-CN" altLang="en-US" sz="1800" smtClean="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194206375"/>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txStyles>
    <p:titleStyle>
      <a:lvl1pPr marL="914400" indent="-914400" algn="l" rtl="0" eaLnBrk="0" fontAlgn="base" hangingPunct="0">
        <a:lnSpc>
          <a:spcPct val="90000"/>
        </a:lnSpc>
        <a:spcBef>
          <a:spcPct val="0"/>
        </a:spcBef>
        <a:spcAft>
          <a:spcPct val="0"/>
        </a:spcAft>
        <a:defRPr sz="4400" kern="1200">
          <a:solidFill>
            <a:schemeClr val="tx1"/>
          </a:solidFill>
          <a:latin typeface="+mj-lt"/>
          <a:ea typeface="+mj-ea"/>
          <a:cs typeface="+mj-cs"/>
          <a:sym typeface="Calibri Light" panose="020F03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5pPr>
      <a:lvl6pPr marL="13716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6pPr>
      <a:lvl7pPr marL="18288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7pPr>
      <a:lvl8pPr marL="22860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8pPr>
      <a:lvl9pPr marL="27432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3314" name="Title Placeholder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sym typeface="Calibri Light" panose="020F0302020204030204" pitchFamily="34" charset="0"/>
              </a:rPr>
              <a:t>单击此处编辑母版标题样式</a:t>
            </a:r>
          </a:p>
        </p:txBody>
      </p:sp>
      <p:sp>
        <p:nvSpPr>
          <p:cNvPr id="13315" name="Text Placeholder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sym typeface="Calibri" panose="020F0502020204030204" pitchFamily="34" charset="0"/>
              </a:rPr>
              <a:t>单击此处编辑母版文本样式</a:t>
            </a:r>
          </a:p>
          <a:p>
            <a:pPr lvl="1"/>
            <a:r>
              <a:rPr lang="zh-CN" altLang="zh-CN" smtClean="0">
                <a:sym typeface="Calibri" panose="020F0502020204030204" pitchFamily="34" charset="0"/>
              </a:rPr>
              <a:t>第二级</a:t>
            </a:r>
          </a:p>
          <a:p>
            <a:pPr lvl="2"/>
            <a:r>
              <a:rPr lang="zh-CN" altLang="zh-CN" smtClean="0">
                <a:sym typeface="Calibri" panose="020F0502020204030204" pitchFamily="34" charset="0"/>
              </a:rPr>
              <a:t>第三级</a:t>
            </a:r>
          </a:p>
          <a:p>
            <a:pPr lvl="3"/>
            <a:r>
              <a:rPr lang="zh-CN" altLang="zh-CN" smtClean="0">
                <a:sym typeface="Calibri" panose="020F0502020204030204" pitchFamily="34" charset="0"/>
              </a:rPr>
              <a:t>第四级</a:t>
            </a:r>
          </a:p>
          <a:p>
            <a:pPr lvl="4"/>
            <a:r>
              <a:rPr lang="zh-CN" altLang="zh-CN" smtClean="0">
                <a:sym typeface="Calibri" panose="020F0502020204030204" pitchFamily="34" charset="0"/>
              </a:rPr>
              <a:t>第五级</a:t>
            </a:r>
          </a:p>
        </p:txBody>
      </p:sp>
      <p:sp>
        <p:nvSpPr>
          <p:cNvPr id="13316" name="日期占位符 2"/>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6B800175-D42F-418A-8EA0-04A31FBE053C}" type="datetime1">
              <a:rPr lang="zh-CN" altLang="en-US" smtClean="0"/>
              <a:pPr fontAlgn="base">
                <a:spcBef>
                  <a:spcPct val="0"/>
                </a:spcBef>
                <a:spcAft>
                  <a:spcPct val="0"/>
                </a:spcAft>
                <a:buFont typeface="Arial" panose="020B0604020202020204" pitchFamily="34" charset="0"/>
                <a:buNone/>
              </a:pPr>
              <a:t>2015/10/7</a:t>
            </a:fld>
            <a:endParaRPr lang="zh-CN" altLang="en-US" sz="1800" smtClean="0">
              <a:solidFill>
                <a:srgbClr val="000000"/>
              </a:solidFill>
              <a:latin typeface="Arial" panose="020B0604020202020204" pitchFamily="34" charset="0"/>
              <a:ea typeface="宋体" panose="02010600030101010101" pitchFamily="2" charset="-122"/>
            </a:endParaRPr>
          </a:p>
        </p:txBody>
      </p:sp>
      <p:sp>
        <p:nvSpPr>
          <p:cNvPr id="13317" name="页脚占位符 3"/>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endParaRPr lang="zh-CN" altLang="en-US" smtClean="0"/>
          </a:p>
        </p:txBody>
      </p:sp>
      <p:sp>
        <p:nvSpPr>
          <p:cNvPr id="13318" name="灯片编号占位符 4"/>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F5D27C77-4766-4D3B-956A-0EE3175F07EB}" type="slidenum">
              <a:rPr lang="zh-CN" altLang="en-US" smtClean="0"/>
              <a:pPr fontAlgn="base">
                <a:spcBef>
                  <a:spcPct val="0"/>
                </a:spcBef>
                <a:spcAft>
                  <a:spcPct val="0"/>
                </a:spcAft>
                <a:buFont typeface="Arial" panose="020B0604020202020204" pitchFamily="34" charset="0"/>
                <a:buNone/>
              </a:pPr>
              <a:t>‹#›</a:t>
            </a:fld>
            <a:endParaRPr lang="zh-CN" altLang="en-US" sz="1800" smtClean="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697675300"/>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txStyles>
    <p:titleStyle>
      <a:lvl1pPr marL="914400" indent="-914400" algn="l" rtl="0" eaLnBrk="0" fontAlgn="base" hangingPunct="0">
        <a:lnSpc>
          <a:spcPct val="90000"/>
        </a:lnSpc>
        <a:spcBef>
          <a:spcPct val="0"/>
        </a:spcBef>
        <a:spcAft>
          <a:spcPct val="0"/>
        </a:spcAft>
        <a:defRPr sz="4400" kern="1200">
          <a:solidFill>
            <a:schemeClr val="tx1"/>
          </a:solidFill>
          <a:latin typeface="+mj-lt"/>
          <a:ea typeface="+mj-ea"/>
          <a:cs typeface="+mj-cs"/>
          <a:sym typeface="Calibri Light" panose="020F03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5pPr>
      <a:lvl6pPr marL="13716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6pPr>
      <a:lvl7pPr marL="18288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7pPr>
      <a:lvl8pPr marL="22860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8pPr>
      <a:lvl9pPr marL="27432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3314" name="Title Placeholder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sym typeface="Calibri Light" panose="020F0302020204030204" pitchFamily="34" charset="0"/>
              </a:rPr>
              <a:t>单击此处编辑母版标题样式</a:t>
            </a:r>
          </a:p>
        </p:txBody>
      </p:sp>
      <p:sp>
        <p:nvSpPr>
          <p:cNvPr id="13315" name="Text Placeholder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sym typeface="Calibri" panose="020F0502020204030204" pitchFamily="34" charset="0"/>
              </a:rPr>
              <a:t>单击此处编辑母版文本样式</a:t>
            </a:r>
          </a:p>
          <a:p>
            <a:pPr lvl="1"/>
            <a:r>
              <a:rPr lang="zh-CN" altLang="zh-CN" smtClean="0">
                <a:sym typeface="Calibri" panose="020F0502020204030204" pitchFamily="34" charset="0"/>
              </a:rPr>
              <a:t>第二级</a:t>
            </a:r>
          </a:p>
          <a:p>
            <a:pPr lvl="2"/>
            <a:r>
              <a:rPr lang="zh-CN" altLang="zh-CN" smtClean="0">
                <a:sym typeface="Calibri" panose="020F0502020204030204" pitchFamily="34" charset="0"/>
              </a:rPr>
              <a:t>第三级</a:t>
            </a:r>
          </a:p>
          <a:p>
            <a:pPr lvl="3"/>
            <a:r>
              <a:rPr lang="zh-CN" altLang="zh-CN" smtClean="0">
                <a:sym typeface="Calibri" panose="020F0502020204030204" pitchFamily="34" charset="0"/>
              </a:rPr>
              <a:t>第四级</a:t>
            </a:r>
          </a:p>
          <a:p>
            <a:pPr lvl="4"/>
            <a:r>
              <a:rPr lang="zh-CN" altLang="zh-CN" smtClean="0">
                <a:sym typeface="Calibri" panose="020F0502020204030204" pitchFamily="34" charset="0"/>
              </a:rPr>
              <a:t>第五级</a:t>
            </a:r>
          </a:p>
        </p:txBody>
      </p:sp>
      <p:sp>
        <p:nvSpPr>
          <p:cNvPr id="13316" name="日期占位符 2"/>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6B800175-D42F-418A-8EA0-04A31FBE053C}" type="datetime1">
              <a:rPr lang="zh-CN" altLang="en-US" smtClean="0"/>
              <a:pPr fontAlgn="base">
                <a:spcBef>
                  <a:spcPct val="0"/>
                </a:spcBef>
                <a:spcAft>
                  <a:spcPct val="0"/>
                </a:spcAft>
                <a:buFont typeface="Arial" panose="020B0604020202020204" pitchFamily="34" charset="0"/>
                <a:buNone/>
              </a:pPr>
              <a:t>2015/10/7</a:t>
            </a:fld>
            <a:endParaRPr lang="zh-CN" altLang="en-US" sz="1800" smtClean="0">
              <a:solidFill>
                <a:srgbClr val="000000"/>
              </a:solidFill>
              <a:latin typeface="Arial" panose="020B0604020202020204" pitchFamily="34" charset="0"/>
              <a:ea typeface="宋体" panose="02010600030101010101" pitchFamily="2" charset="-122"/>
            </a:endParaRPr>
          </a:p>
        </p:txBody>
      </p:sp>
      <p:sp>
        <p:nvSpPr>
          <p:cNvPr id="13317" name="页脚占位符 3"/>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endParaRPr lang="zh-CN" altLang="en-US" smtClean="0"/>
          </a:p>
        </p:txBody>
      </p:sp>
      <p:sp>
        <p:nvSpPr>
          <p:cNvPr id="13318" name="灯片编号占位符 4"/>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F5D27C77-4766-4D3B-956A-0EE3175F07EB}" type="slidenum">
              <a:rPr lang="zh-CN" altLang="en-US" smtClean="0"/>
              <a:pPr fontAlgn="base">
                <a:spcBef>
                  <a:spcPct val="0"/>
                </a:spcBef>
                <a:spcAft>
                  <a:spcPct val="0"/>
                </a:spcAft>
                <a:buFont typeface="Arial" panose="020B0604020202020204" pitchFamily="34" charset="0"/>
                <a:buNone/>
              </a:pPr>
              <a:t>‹#›</a:t>
            </a:fld>
            <a:endParaRPr lang="zh-CN" altLang="en-US" sz="1800" smtClean="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854899576"/>
      </p:ext>
    </p:extLst>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Lst>
  <p:txStyles>
    <p:titleStyle>
      <a:lvl1pPr marL="914400" indent="-914400" algn="l" rtl="0" eaLnBrk="0" fontAlgn="base" hangingPunct="0">
        <a:lnSpc>
          <a:spcPct val="90000"/>
        </a:lnSpc>
        <a:spcBef>
          <a:spcPct val="0"/>
        </a:spcBef>
        <a:spcAft>
          <a:spcPct val="0"/>
        </a:spcAft>
        <a:defRPr sz="4400" kern="1200">
          <a:solidFill>
            <a:schemeClr val="tx1"/>
          </a:solidFill>
          <a:latin typeface="+mj-lt"/>
          <a:ea typeface="+mj-ea"/>
          <a:cs typeface="+mj-cs"/>
          <a:sym typeface="Calibri Light" panose="020F03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5pPr>
      <a:lvl6pPr marL="13716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6pPr>
      <a:lvl7pPr marL="18288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7pPr>
      <a:lvl8pPr marL="22860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8pPr>
      <a:lvl9pPr marL="27432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3314" name="Title Placeholder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sym typeface="Calibri Light" panose="020F0302020204030204" pitchFamily="34" charset="0"/>
              </a:rPr>
              <a:t>单击此处编辑母版标题样式</a:t>
            </a:r>
          </a:p>
        </p:txBody>
      </p:sp>
      <p:sp>
        <p:nvSpPr>
          <p:cNvPr id="13315" name="Text Placeholder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sym typeface="Calibri" panose="020F0502020204030204" pitchFamily="34" charset="0"/>
              </a:rPr>
              <a:t>单击此处编辑母版文本样式</a:t>
            </a:r>
          </a:p>
          <a:p>
            <a:pPr lvl="1"/>
            <a:r>
              <a:rPr lang="zh-CN" altLang="zh-CN" smtClean="0">
                <a:sym typeface="Calibri" panose="020F0502020204030204" pitchFamily="34" charset="0"/>
              </a:rPr>
              <a:t>第二级</a:t>
            </a:r>
          </a:p>
          <a:p>
            <a:pPr lvl="2"/>
            <a:r>
              <a:rPr lang="zh-CN" altLang="zh-CN" smtClean="0">
                <a:sym typeface="Calibri" panose="020F0502020204030204" pitchFamily="34" charset="0"/>
              </a:rPr>
              <a:t>第三级</a:t>
            </a:r>
          </a:p>
          <a:p>
            <a:pPr lvl="3"/>
            <a:r>
              <a:rPr lang="zh-CN" altLang="zh-CN" smtClean="0">
                <a:sym typeface="Calibri" panose="020F0502020204030204" pitchFamily="34" charset="0"/>
              </a:rPr>
              <a:t>第四级</a:t>
            </a:r>
          </a:p>
          <a:p>
            <a:pPr lvl="4"/>
            <a:r>
              <a:rPr lang="zh-CN" altLang="zh-CN" smtClean="0">
                <a:sym typeface="Calibri" panose="020F0502020204030204" pitchFamily="34" charset="0"/>
              </a:rPr>
              <a:t>第五级</a:t>
            </a:r>
          </a:p>
        </p:txBody>
      </p:sp>
      <p:sp>
        <p:nvSpPr>
          <p:cNvPr id="13316" name="日期占位符 2"/>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6B800175-D42F-418A-8EA0-04A31FBE053C}" type="datetime1">
              <a:rPr lang="zh-CN" altLang="en-US" smtClean="0"/>
              <a:pPr fontAlgn="base">
                <a:spcBef>
                  <a:spcPct val="0"/>
                </a:spcBef>
                <a:spcAft>
                  <a:spcPct val="0"/>
                </a:spcAft>
                <a:buFont typeface="Arial" panose="020B0604020202020204" pitchFamily="34" charset="0"/>
                <a:buNone/>
              </a:pPr>
              <a:t>2015/10/7</a:t>
            </a:fld>
            <a:endParaRPr lang="zh-CN" altLang="en-US" sz="1800" smtClean="0">
              <a:solidFill>
                <a:srgbClr val="000000"/>
              </a:solidFill>
              <a:latin typeface="Arial" panose="020B0604020202020204" pitchFamily="34" charset="0"/>
              <a:ea typeface="宋体" panose="02010600030101010101" pitchFamily="2" charset="-122"/>
            </a:endParaRPr>
          </a:p>
        </p:txBody>
      </p:sp>
      <p:sp>
        <p:nvSpPr>
          <p:cNvPr id="13317" name="页脚占位符 3"/>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endParaRPr lang="zh-CN" altLang="en-US" smtClean="0"/>
          </a:p>
        </p:txBody>
      </p:sp>
      <p:sp>
        <p:nvSpPr>
          <p:cNvPr id="13318" name="灯片编号占位符 4"/>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F5D27C77-4766-4D3B-956A-0EE3175F07EB}" type="slidenum">
              <a:rPr lang="zh-CN" altLang="en-US" smtClean="0"/>
              <a:pPr fontAlgn="base">
                <a:spcBef>
                  <a:spcPct val="0"/>
                </a:spcBef>
                <a:spcAft>
                  <a:spcPct val="0"/>
                </a:spcAft>
                <a:buFont typeface="Arial" panose="020B0604020202020204" pitchFamily="34" charset="0"/>
                <a:buNone/>
              </a:pPr>
              <a:t>‹#›</a:t>
            </a:fld>
            <a:endParaRPr lang="zh-CN" altLang="en-US" sz="1800" smtClean="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700775674"/>
      </p:ext>
    </p:extLst>
  </p:cSld>
  <p:clrMap bg1="lt1" tx1="dk1" bg2="lt2" tx2="dk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Lst>
  <p:txStyles>
    <p:titleStyle>
      <a:lvl1pPr marL="914400" indent="-914400" algn="l" rtl="0" eaLnBrk="0" fontAlgn="base" hangingPunct="0">
        <a:lnSpc>
          <a:spcPct val="90000"/>
        </a:lnSpc>
        <a:spcBef>
          <a:spcPct val="0"/>
        </a:spcBef>
        <a:spcAft>
          <a:spcPct val="0"/>
        </a:spcAft>
        <a:defRPr sz="4400" kern="1200">
          <a:solidFill>
            <a:schemeClr val="tx1"/>
          </a:solidFill>
          <a:latin typeface="+mj-lt"/>
          <a:ea typeface="+mj-ea"/>
          <a:cs typeface="+mj-cs"/>
          <a:sym typeface="Calibri Light" panose="020F03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5pPr>
      <a:lvl6pPr marL="13716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6pPr>
      <a:lvl7pPr marL="18288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7pPr>
      <a:lvl8pPr marL="22860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8pPr>
      <a:lvl9pPr marL="27432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3314" name="Title Placeholder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sym typeface="Calibri Light" panose="020F0302020204030204" pitchFamily="34" charset="0"/>
              </a:rPr>
              <a:t>单击此处编辑母版标题样式</a:t>
            </a:r>
          </a:p>
        </p:txBody>
      </p:sp>
      <p:sp>
        <p:nvSpPr>
          <p:cNvPr id="13315" name="Text Placeholder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sym typeface="Calibri" panose="020F0502020204030204" pitchFamily="34" charset="0"/>
              </a:rPr>
              <a:t>单击此处编辑母版文本样式</a:t>
            </a:r>
          </a:p>
          <a:p>
            <a:pPr lvl="1"/>
            <a:r>
              <a:rPr lang="zh-CN" altLang="zh-CN" smtClean="0">
                <a:sym typeface="Calibri" panose="020F0502020204030204" pitchFamily="34" charset="0"/>
              </a:rPr>
              <a:t>第二级</a:t>
            </a:r>
          </a:p>
          <a:p>
            <a:pPr lvl="2"/>
            <a:r>
              <a:rPr lang="zh-CN" altLang="zh-CN" smtClean="0">
                <a:sym typeface="Calibri" panose="020F0502020204030204" pitchFamily="34" charset="0"/>
              </a:rPr>
              <a:t>第三级</a:t>
            </a:r>
          </a:p>
          <a:p>
            <a:pPr lvl="3"/>
            <a:r>
              <a:rPr lang="zh-CN" altLang="zh-CN" smtClean="0">
                <a:sym typeface="Calibri" panose="020F0502020204030204" pitchFamily="34" charset="0"/>
              </a:rPr>
              <a:t>第四级</a:t>
            </a:r>
          </a:p>
          <a:p>
            <a:pPr lvl="4"/>
            <a:r>
              <a:rPr lang="zh-CN" altLang="zh-CN" smtClean="0">
                <a:sym typeface="Calibri" panose="020F0502020204030204" pitchFamily="34" charset="0"/>
              </a:rPr>
              <a:t>第五级</a:t>
            </a:r>
          </a:p>
        </p:txBody>
      </p:sp>
      <p:sp>
        <p:nvSpPr>
          <p:cNvPr id="13316" name="日期占位符 2"/>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6B800175-D42F-418A-8EA0-04A31FBE053C}" type="datetime1">
              <a:rPr lang="zh-CN" altLang="en-US" smtClean="0"/>
              <a:pPr fontAlgn="base">
                <a:spcBef>
                  <a:spcPct val="0"/>
                </a:spcBef>
                <a:spcAft>
                  <a:spcPct val="0"/>
                </a:spcAft>
                <a:buFont typeface="Arial" panose="020B0604020202020204" pitchFamily="34" charset="0"/>
                <a:buNone/>
              </a:pPr>
              <a:t>2015/10/7</a:t>
            </a:fld>
            <a:endParaRPr lang="zh-CN" altLang="en-US" sz="1800" smtClean="0">
              <a:solidFill>
                <a:srgbClr val="000000"/>
              </a:solidFill>
              <a:latin typeface="Arial" panose="020B0604020202020204" pitchFamily="34" charset="0"/>
              <a:ea typeface="宋体" panose="02010600030101010101" pitchFamily="2" charset="-122"/>
            </a:endParaRPr>
          </a:p>
        </p:txBody>
      </p:sp>
      <p:sp>
        <p:nvSpPr>
          <p:cNvPr id="13317" name="页脚占位符 3"/>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endParaRPr lang="zh-CN" altLang="en-US" smtClean="0"/>
          </a:p>
        </p:txBody>
      </p:sp>
      <p:sp>
        <p:nvSpPr>
          <p:cNvPr id="13318" name="灯片编号占位符 4"/>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F5D27C77-4766-4D3B-956A-0EE3175F07EB}" type="slidenum">
              <a:rPr lang="zh-CN" altLang="en-US" smtClean="0"/>
              <a:pPr fontAlgn="base">
                <a:spcBef>
                  <a:spcPct val="0"/>
                </a:spcBef>
                <a:spcAft>
                  <a:spcPct val="0"/>
                </a:spcAft>
                <a:buFont typeface="Arial" panose="020B0604020202020204" pitchFamily="34" charset="0"/>
                <a:buNone/>
              </a:pPr>
              <a:t>‹#›</a:t>
            </a:fld>
            <a:endParaRPr lang="zh-CN" altLang="en-US" sz="1800" smtClean="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503702631"/>
      </p:ext>
    </p:extLst>
  </p:cSld>
  <p:clrMap bg1="lt1" tx1="dk1" bg2="lt2" tx2="dk2" accent1="accent1" accent2="accent2" accent3="accent3" accent4="accent4" accent5="accent5" accent6="accent6" hlink="hlink" folHlink="folHlink"/>
  <p:sldLayoutIdLst>
    <p:sldLayoutId id="2147483889" r:id="rId1"/>
    <p:sldLayoutId id="2147483890" r:id="rId2"/>
    <p:sldLayoutId id="2147483891" r:id="rId3"/>
    <p:sldLayoutId id="2147483892" r:id="rId4"/>
    <p:sldLayoutId id="2147483893" r:id="rId5"/>
    <p:sldLayoutId id="2147483894" r:id="rId6"/>
    <p:sldLayoutId id="2147483895" r:id="rId7"/>
    <p:sldLayoutId id="2147483896" r:id="rId8"/>
    <p:sldLayoutId id="2147483897" r:id="rId9"/>
    <p:sldLayoutId id="2147483898" r:id="rId10"/>
    <p:sldLayoutId id="2147483899" r:id="rId11"/>
  </p:sldLayoutIdLst>
  <p:txStyles>
    <p:titleStyle>
      <a:lvl1pPr marL="914400" indent="-914400" algn="l" rtl="0" eaLnBrk="0" fontAlgn="base" hangingPunct="0">
        <a:lnSpc>
          <a:spcPct val="90000"/>
        </a:lnSpc>
        <a:spcBef>
          <a:spcPct val="0"/>
        </a:spcBef>
        <a:spcAft>
          <a:spcPct val="0"/>
        </a:spcAft>
        <a:defRPr sz="4400" kern="1200">
          <a:solidFill>
            <a:schemeClr val="tx1"/>
          </a:solidFill>
          <a:latin typeface="+mj-lt"/>
          <a:ea typeface="+mj-ea"/>
          <a:cs typeface="+mj-cs"/>
          <a:sym typeface="Calibri Light" panose="020F03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5pPr>
      <a:lvl6pPr marL="13716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6pPr>
      <a:lvl7pPr marL="18288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7pPr>
      <a:lvl8pPr marL="22860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8pPr>
      <a:lvl9pPr marL="27432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3314" name="Title Placeholder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sym typeface="Calibri Light" panose="020F0302020204030204" pitchFamily="34" charset="0"/>
              </a:rPr>
              <a:t>单击此处编辑母版标题样式</a:t>
            </a:r>
          </a:p>
        </p:txBody>
      </p:sp>
      <p:sp>
        <p:nvSpPr>
          <p:cNvPr id="13315" name="Text Placeholder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sym typeface="Calibri" panose="020F0502020204030204" pitchFamily="34" charset="0"/>
              </a:rPr>
              <a:t>单击此处编辑母版文本样式</a:t>
            </a:r>
          </a:p>
          <a:p>
            <a:pPr lvl="1"/>
            <a:r>
              <a:rPr lang="zh-CN" altLang="zh-CN" smtClean="0">
                <a:sym typeface="Calibri" panose="020F0502020204030204" pitchFamily="34" charset="0"/>
              </a:rPr>
              <a:t>第二级</a:t>
            </a:r>
          </a:p>
          <a:p>
            <a:pPr lvl="2"/>
            <a:r>
              <a:rPr lang="zh-CN" altLang="zh-CN" smtClean="0">
                <a:sym typeface="Calibri" panose="020F0502020204030204" pitchFamily="34" charset="0"/>
              </a:rPr>
              <a:t>第三级</a:t>
            </a:r>
          </a:p>
          <a:p>
            <a:pPr lvl="3"/>
            <a:r>
              <a:rPr lang="zh-CN" altLang="zh-CN" smtClean="0">
                <a:sym typeface="Calibri" panose="020F0502020204030204" pitchFamily="34" charset="0"/>
              </a:rPr>
              <a:t>第四级</a:t>
            </a:r>
          </a:p>
          <a:p>
            <a:pPr lvl="4"/>
            <a:r>
              <a:rPr lang="zh-CN" altLang="zh-CN" smtClean="0">
                <a:sym typeface="Calibri" panose="020F0502020204030204" pitchFamily="34" charset="0"/>
              </a:rPr>
              <a:t>第五级</a:t>
            </a:r>
          </a:p>
        </p:txBody>
      </p:sp>
      <p:sp>
        <p:nvSpPr>
          <p:cNvPr id="13316" name="日期占位符 2"/>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0A64B42C-995E-4E11-92DA-ACF8AF57B5C9}" type="datetime1">
              <a:rPr lang="zh-CN" altLang="en-US"/>
              <a:pPr fontAlgn="base">
                <a:spcBef>
                  <a:spcPct val="0"/>
                </a:spcBef>
                <a:spcAft>
                  <a:spcPct val="0"/>
                </a:spcAft>
                <a:buFont typeface="Arial" panose="020B0604020202020204" pitchFamily="34" charset="0"/>
                <a:buNone/>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13317" name="页脚占位符 3"/>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endParaRPr lang="zh-CN" altLang="en-US"/>
          </a:p>
        </p:txBody>
      </p:sp>
      <p:sp>
        <p:nvSpPr>
          <p:cNvPr id="13318" name="灯片编号占位符 4"/>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D8E95CB9-2369-475D-A233-700D34056C70}" type="slidenum">
              <a:rPr lang="zh-CN" altLang="en-US"/>
              <a:pPr fontAlgn="base">
                <a:spcBef>
                  <a:spcPct val="0"/>
                </a:spcBef>
                <a:spcAft>
                  <a:spcPct val="0"/>
                </a:spcAft>
                <a:buFont typeface="Arial" panose="020B0604020202020204" pitchFamily="34" charset="0"/>
                <a:buNone/>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08468572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marL="914400" indent="-914400" algn="l" rtl="0" eaLnBrk="0" fontAlgn="base" hangingPunct="0">
        <a:lnSpc>
          <a:spcPct val="90000"/>
        </a:lnSpc>
        <a:spcBef>
          <a:spcPct val="0"/>
        </a:spcBef>
        <a:spcAft>
          <a:spcPct val="0"/>
        </a:spcAft>
        <a:defRPr sz="4400" kern="1200">
          <a:solidFill>
            <a:schemeClr val="tx1"/>
          </a:solidFill>
          <a:latin typeface="+mj-lt"/>
          <a:ea typeface="+mj-ea"/>
          <a:cs typeface="+mj-cs"/>
          <a:sym typeface="Calibri Light" panose="020F03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5pPr>
      <a:lvl6pPr marL="13716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6pPr>
      <a:lvl7pPr marL="18288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7pPr>
      <a:lvl8pPr marL="22860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8pPr>
      <a:lvl9pPr marL="27432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3314" name="Title Placeholder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sym typeface="Calibri Light" panose="020F0302020204030204" pitchFamily="34" charset="0"/>
              </a:rPr>
              <a:t>单击此处编辑母版标题样式</a:t>
            </a:r>
          </a:p>
        </p:txBody>
      </p:sp>
      <p:sp>
        <p:nvSpPr>
          <p:cNvPr id="13315" name="Text Placeholder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sym typeface="Calibri" panose="020F0502020204030204" pitchFamily="34" charset="0"/>
              </a:rPr>
              <a:t>单击此处编辑母版文本样式</a:t>
            </a:r>
          </a:p>
          <a:p>
            <a:pPr lvl="1"/>
            <a:r>
              <a:rPr lang="zh-CN" altLang="zh-CN" smtClean="0">
                <a:sym typeface="Calibri" panose="020F0502020204030204" pitchFamily="34" charset="0"/>
              </a:rPr>
              <a:t>第二级</a:t>
            </a:r>
          </a:p>
          <a:p>
            <a:pPr lvl="2"/>
            <a:r>
              <a:rPr lang="zh-CN" altLang="zh-CN" smtClean="0">
                <a:sym typeface="Calibri" panose="020F0502020204030204" pitchFamily="34" charset="0"/>
              </a:rPr>
              <a:t>第三级</a:t>
            </a:r>
          </a:p>
          <a:p>
            <a:pPr lvl="3"/>
            <a:r>
              <a:rPr lang="zh-CN" altLang="zh-CN" smtClean="0">
                <a:sym typeface="Calibri" panose="020F0502020204030204" pitchFamily="34" charset="0"/>
              </a:rPr>
              <a:t>第四级</a:t>
            </a:r>
          </a:p>
          <a:p>
            <a:pPr lvl="4"/>
            <a:r>
              <a:rPr lang="zh-CN" altLang="zh-CN" smtClean="0">
                <a:sym typeface="Calibri" panose="020F0502020204030204" pitchFamily="34" charset="0"/>
              </a:rPr>
              <a:t>第五级</a:t>
            </a:r>
          </a:p>
        </p:txBody>
      </p:sp>
      <p:sp>
        <p:nvSpPr>
          <p:cNvPr id="13316" name="日期占位符 2"/>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0A64B42C-995E-4E11-92DA-ACF8AF57B5C9}" type="datetime1">
              <a:rPr lang="zh-CN" altLang="en-US"/>
              <a:pPr fontAlgn="base">
                <a:spcBef>
                  <a:spcPct val="0"/>
                </a:spcBef>
                <a:spcAft>
                  <a:spcPct val="0"/>
                </a:spcAft>
                <a:buFont typeface="Arial" panose="020B0604020202020204" pitchFamily="34" charset="0"/>
                <a:buNone/>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13317" name="页脚占位符 3"/>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endParaRPr lang="zh-CN" altLang="en-US"/>
          </a:p>
        </p:txBody>
      </p:sp>
      <p:sp>
        <p:nvSpPr>
          <p:cNvPr id="13318" name="灯片编号占位符 4"/>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D8E95CB9-2369-475D-A233-700D34056C70}" type="slidenum">
              <a:rPr lang="zh-CN" altLang="en-US"/>
              <a:pPr fontAlgn="base">
                <a:spcBef>
                  <a:spcPct val="0"/>
                </a:spcBef>
                <a:spcAft>
                  <a:spcPct val="0"/>
                </a:spcAft>
                <a:buFont typeface="Arial" panose="020B0604020202020204" pitchFamily="34" charset="0"/>
                <a:buNone/>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48207073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marL="914400" indent="-914400" algn="l" rtl="0" eaLnBrk="0" fontAlgn="base" hangingPunct="0">
        <a:lnSpc>
          <a:spcPct val="90000"/>
        </a:lnSpc>
        <a:spcBef>
          <a:spcPct val="0"/>
        </a:spcBef>
        <a:spcAft>
          <a:spcPct val="0"/>
        </a:spcAft>
        <a:defRPr sz="4400" kern="1200">
          <a:solidFill>
            <a:schemeClr val="tx1"/>
          </a:solidFill>
          <a:latin typeface="+mj-lt"/>
          <a:ea typeface="+mj-ea"/>
          <a:cs typeface="+mj-cs"/>
          <a:sym typeface="Calibri Light" panose="020F03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5pPr>
      <a:lvl6pPr marL="13716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6pPr>
      <a:lvl7pPr marL="18288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7pPr>
      <a:lvl8pPr marL="22860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8pPr>
      <a:lvl9pPr marL="27432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3314" name="Title Placeholder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sym typeface="Calibri Light" panose="020F0302020204030204" pitchFamily="34" charset="0"/>
              </a:rPr>
              <a:t>单击此处编辑母版标题样式</a:t>
            </a:r>
          </a:p>
        </p:txBody>
      </p:sp>
      <p:sp>
        <p:nvSpPr>
          <p:cNvPr id="13315" name="Text Placeholder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sym typeface="Calibri" panose="020F0502020204030204" pitchFamily="34" charset="0"/>
              </a:rPr>
              <a:t>单击此处编辑母版文本样式</a:t>
            </a:r>
          </a:p>
          <a:p>
            <a:pPr lvl="1"/>
            <a:r>
              <a:rPr lang="zh-CN" altLang="zh-CN" smtClean="0">
                <a:sym typeface="Calibri" panose="020F0502020204030204" pitchFamily="34" charset="0"/>
              </a:rPr>
              <a:t>第二级</a:t>
            </a:r>
          </a:p>
          <a:p>
            <a:pPr lvl="2"/>
            <a:r>
              <a:rPr lang="zh-CN" altLang="zh-CN" smtClean="0">
                <a:sym typeface="Calibri" panose="020F0502020204030204" pitchFamily="34" charset="0"/>
              </a:rPr>
              <a:t>第三级</a:t>
            </a:r>
          </a:p>
          <a:p>
            <a:pPr lvl="3"/>
            <a:r>
              <a:rPr lang="zh-CN" altLang="zh-CN" smtClean="0">
                <a:sym typeface="Calibri" panose="020F0502020204030204" pitchFamily="34" charset="0"/>
              </a:rPr>
              <a:t>第四级</a:t>
            </a:r>
          </a:p>
          <a:p>
            <a:pPr lvl="4"/>
            <a:r>
              <a:rPr lang="zh-CN" altLang="zh-CN" smtClean="0">
                <a:sym typeface="Calibri" panose="020F0502020204030204" pitchFamily="34" charset="0"/>
              </a:rPr>
              <a:t>第五级</a:t>
            </a:r>
          </a:p>
        </p:txBody>
      </p:sp>
      <p:sp>
        <p:nvSpPr>
          <p:cNvPr id="13316" name="日期占位符 2"/>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0A64B42C-995E-4E11-92DA-ACF8AF57B5C9}" type="datetime1">
              <a:rPr lang="zh-CN" altLang="en-US"/>
              <a:pPr fontAlgn="base">
                <a:spcBef>
                  <a:spcPct val="0"/>
                </a:spcBef>
                <a:spcAft>
                  <a:spcPct val="0"/>
                </a:spcAft>
                <a:buFont typeface="Arial" panose="020B0604020202020204" pitchFamily="34" charset="0"/>
                <a:buNone/>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13317" name="页脚占位符 3"/>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endParaRPr lang="zh-CN" altLang="en-US"/>
          </a:p>
        </p:txBody>
      </p:sp>
      <p:sp>
        <p:nvSpPr>
          <p:cNvPr id="13318" name="灯片编号占位符 4"/>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D8E95CB9-2369-475D-A233-700D34056C70}" type="slidenum">
              <a:rPr lang="zh-CN" altLang="en-US"/>
              <a:pPr fontAlgn="base">
                <a:spcBef>
                  <a:spcPct val="0"/>
                </a:spcBef>
                <a:spcAft>
                  <a:spcPct val="0"/>
                </a:spcAft>
                <a:buFont typeface="Arial" panose="020B0604020202020204" pitchFamily="34" charset="0"/>
                <a:buNone/>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08717090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marL="914400" indent="-914400" algn="l" rtl="0" eaLnBrk="0" fontAlgn="base" hangingPunct="0">
        <a:lnSpc>
          <a:spcPct val="90000"/>
        </a:lnSpc>
        <a:spcBef>
          <a:spcPct val="0"/>
        </a:spcBef>
        <a:spcAft>
          <a:spcPct val="0"/>
        </a:spcAft>
        <a:defRPr sz="4400" kern="1200">
          <a:solidFill>
            <a:schemeClr val="tx1"/>
          </a:solidFill>
          <a:latin typeface="+mj-lt"/>
          <a:ea typeface="+mj-ea"/>
          <a:cs typeface="+mj-cs"/>
          <a:sym typeface="Calibri Light" panose="020F03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5pPr>
      <a:lvl6pPr marL="13716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6pPr>
      <a:lvl7pPr marL="18288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7pPr>
      <a:lvl8pPr marL="22860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8pPr>
      <a:lvl9pPr marL="27432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3314" name="Title Placeholder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sym typeface="Calibri Light" panose="020F0302020204030204" pitchFamily="34" charset="0"/>
              </a:rPr>
              <a:t>单击此处编辑母版标题样式</a:t>
            </a:r>
          </a:p>
        </p:txBody>
      </p:sp>
      <p:sp>
        <p:nvSpPr>
          <p:cNvPr id="13315" name="Text Placeholder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sym typeface="Calibri" panose="020F0502020204030204" pitchFamily="34" charset="0"/>
              </a:rPr>
              <a:t>单击此处编辑母版文本样式</a:t>
            </a:r>
          </a:p>
          <a:p>
            <a:pPr lvl="1"/>
            <a:r>
              <a:rPr lang="zh-CN" altLang="zh-CN" smtClean="0">
                <a:sym typeface="Calibri" panose="020F0502020204030204" pitchFamily="34" charset="0"/>
              </a:rPr>
              <a:t>第二级</a:t>
            </a:r>
          </a:p>
          <a:p>
            <a:pPr lvl="2"/>
            <a:r>
              <a:rPr lang="zh-CN" altLang="zh-CN" smtClean="0">
                <a:sym typeface="Calibri" panose="020F0502020204030204" pitchFamily="34" charset="0"/>
              </a:rPr>
              <a:t>第三级</a:t>
            </a:r>
          </a:p>
          <a:p>
            <a:pPr lvl="3"/>
            <a:r>
              <a:rPr lang="zh-CN" altLang="zh-CN" smtClean="0">
                <a:sym typeface="Calibri" panose="020F0502020204030204" pitchFamily="34" charset="0"/>
              </a:rPr>
              <a:t>第四级</a:t>
            </a:r>
          </a:p>
          <a:p>
            <a:pPr lvl="4"/>
            <a:r>
              <a:rPr lang="zh-CN" altLang="zh-CN" smtClean="0">
                <a:sym typeface="Calibri" panose="020F0502020204030204" pitchFamily="34" charset="0"/>
              </a:rPr>
              <a:t>第五级</a:t>
            </a:r>
          </a:p>
        </p:txBody>
      </p:sp>
      <p:sp>
        <p:nvSpPr>
          <p:cNvPr id="13316" name="日期占位符 2"/>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0A64B42C-995E-4E11-92DA-ACF8AF57B5C9}" type="datetime1">
              <a:rPr lang="zh-CN" altLang="en-US"/>
              <a:pPr fontAlgn="base">
                <a:spcBef>
                  <a:spcPct val="0"/>
                </a:spcBef>
                <a:spcAft>
                  <a:spcPct val="0"/>
                </a:spcAft>
                <a:buFont typeface="Arial" panose="020B0604020202020204" pitchFamily="34" charset="0"/>
                <a:buNone/>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13317" name="页脚占位符 3"/>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endParaRPr lang="zh-CN" altLang="en-US"/>
          </a:p>
        </p:txBody>
      </p:sp>
      <p:sp>
        <p:nvSpPr>
          <p:cNvPr id="13318" name="灯片编号占位符 4"/>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D8E95CB9-2369-475D-A233-700D34056C70}" type="slidenum">
              <a:rPr lang="zh-CN" altLang="en-US"/>
              <a:pPr fontAlgn="base">
                <a:spcBef>
                  <a:spcPct val="0"/>
                </a:spcBef>
                <a:spcAft>
                  <a:spcPct val="0"/>
                </a:spcAft>
                <a:buFont typeface="Arial" panose="020B0604020202020204" pitchFamily="34" charset="0"/>
                <a:buNone/>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766178416"/>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marL="914400" indent="-914400" algn="l" rtl="0" eaLnBrk="0" fontAlgn="base" hangingPunct="0">
        <a:lnSpc>
          <a:spcPct val="90000"/>
        </a:lnSpc>
        <a:spcBef>
          <a:spcPct val="0"/>
        </a:spcBef>
        <a:spcAft>
          <a:spcPct val="0"/>
        </a:spcAft>
        <a:defRPr sz="4400" kern="1200">
          <a:solidFill>
            <a:schemeClr val="tx1"/>
          </a:solidFill>
          <a:latin typeface="+mj-lt"/>
          <a:ea typeface="+mj-ea"/>
          <a:cs typeface="+mj-cs"/>
          <a:sym typeface="Calibri Light" panose="020F03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5pPr>
      <a:lvl6pPr marL="13716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6pPr>
      <a:lvl7pPr marL="18288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7pPr>
      <a:lvl8pPr marL="22860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8pPr>
      <a:lvl9pPr marL="27432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3314" name="Title Placeholder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sym typeface="Calibri Light" panose="020F0302020204030204" pitchFamily="34" charset="0"/>
              </a:rPr>
              <a:t>单击此处编辑母版标题样式</a:t>
            </a:r>
          </a:p>
        </p:txBody>
      </p:sp>
      <p:sp>
        <p:nvSpPr>
          <p:cNvPr id="13315" name="Text Placeholder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sym typeface="Calibri" panose="020F0502020204030204" pitchFamily="34" charset="0"/>
              </a:rPr>
              <a:t>单击此处编辑母版文本样式</a:t>
            </a:r>
          </a:p>
          <a:p>
            <a:pPr lvl="1"/>
            <a:r>
              <a:rPr lang="zh-CN" altLang="zh-CN" smtClean="0">
                <a:sym typeface="Calibri" panose="020F0502020204030204" pitchFamily="34" charset="0"/>
              </a:rPr>
              <a:t>第二级</a:t>
            </a:r>
          </a:p>
          <a:p>
            <a:pPr lvl="2"/>
            <a:r>
              <a:rPr lang="zh-CN" altLang="zh-CN" smtClean="0">
                <a:sym typeface="Calibri" panose="020F0502020204030204" pitchFamily="34" charset="0"/>
              </a:rPr>
              <a:t>第三级</a:t>
            </a:r>
          </a:p>
          <a:p>
            <a:pPr lvl="3"/>
            <a:r>
              <a:rPr lang="zh-CN" altLang="zh-CN" smtClean="0">
                <a:sym typeface="Calibri" panose="020F0502020204030204" pitchFamily="34" charset="0"/>
              </a:rPr>
              <a:t>第四级</a:t>
            </a:r>
          </a:p>
          <a:p>
            <a:pPr lvl="4"/>
            <a:r>
              <a:rPr lang="zh-CN" altLang="zh-CN" smtClean="0">
                <a:sym typeface="Calibri" panose="020F0502020204030204" pitchFamily="34" charset="0"/>
              </a:rPr>
              <a:t>第五级</a:t>
            </a:r>
          </a:p>
        </p:txBody>
      </p:sp>
      <p:sp>
        <p:nvSpPr>
          <p:cNvPr id="13316" name="日期占位符 2"/>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0A64B42C-995E-4E11-92DA-ACF8AF57B5C9}" type="datetime1">
              <a:rPr lang="zh-CN" altLang="en-US"/>
              <a:pPr fontAlgn="base">
                <a:spcBef>
                  <a:spcPct val="0"/>
                </a:spcBef>
                <a:spcAft>
                  <a:spcPct val="0"/>
                </a:spcAft>
                <a:buFont typeface="Arial" panose="020B0604020202020204" pitchFamily="34" charset="0"/>
                <a:buNone/>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13317" name="页脚占位符 3"/>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endParaRPr lang="zh-CN" altLang="en-US"/>
          </a:p>
        </p:txBody>
      </p:sp>
      <p:sp>
        <p:nvSpPr>
          <p:cNvPr id="13318" name="灯片编号占位符 4"/>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D8E95CB9-2369-475D-A233-700D34056C70}" type="slidenum">
              <a:rPr lang="zh-CN" altLang="en-US"/>
              <a:pPr fontAlgn="base">
                <a:spcBef>
                  <a:spcPct val="0"/>
                </a:spcBef>
                <a:spcAft>
                  <a:spcPct val="0"/>
                </a:spcAft>
                <a:buFont typeface="Arial" panose="020B0604020202020204" pitchFamily="34" charset="0"/>
                <a:buNone/>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399222403"/>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marL="914400" indent="-914400" algn="l" rtl="0" eaLnBrk="0" fontAlgn="base" hangingPunct="0">
        <a:lnSpc>
          <a:spcPct val="90000"/>
        </a:lnSpc>
        <a:spcBef>
          <a:spcPct val="0"/>
        </a:spcBef>
        <a:spcAft>
          <a:spcPct val="0"/>
        </a:spcAft>
        <a:defRPr sz="4400" kern="1200">
          <a:solidFill>
            <a:schemeClr val="tx1"/>
          </a:solidFill>
          <a:latin typeface="+mj-lt"/>
          <a:ea typeface="+mj-ea"/>
          <a:cs typeface="+mj-cs"/>
          <a:sym typeface="Calibri Light" panose="020F03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5pPr>
      <a:lvl6pPr marL="13716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6pPr>
      <a:lvl7pPr marL="18288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7pPr>
      <a:lvl8pPr marL="22860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8pPr>
      <a:lvl9pPr marL="27432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3314" name="Title Placeholder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sym typeface="Calibri Light" panose="020F0302020204030204" pitchFamily="34" charset="0"/>
              </a:rPr>
              <a:t>单击此处编辑母版标题样式</a:t>
            </a:r>
          </a:p>
        </p:txBody>
      </p:sp>
      <p:sp>
        <p:nvSpPr>
          <p:cNvPr id="13315" name="Text Placeholder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sym typeface="Calibri" panose="020F0502020204030204" pitchFamily="34" charset="0"/>
              </a:rPr>
              <a:t>单击此处编辑母版文本样式</a:t>
            </a:r>
          </a:p>
          <a:p>
            <a:pPr lvl="1"/>
            <a:r>
              <a:rPr lang="zh-CN" altLang="zh-CN" smtClean="0">
                <a:sym typeface="Calibri" panose="020F0502020204030204" pitchFamily="34" charset="0"/>
              </a:rPr>
              <a:t>第二级</a:t>
            </a:r>
          </a:p>
          <a:p>
            <a:pPr lvl="2"/>
            <a:r>
              <a:rPr lang="zh-CN" altLang="zh-CN" smtClean="0">
                <a:sym typeface="Calibri" panose="020F0502020204030204" pitchFamily="34" charset="0"/>
              </a:rPr>
              <a:t>第三级</a:t>
            </a:r>
          </a:p>
          <a:p>
            <a:pPr lvl="3"/>
            <a:r>
              <a:rPr lang="zh-CN" altLang="zh-CN" smtClean="0">
                <a:sym typeface="Calibri" panose="020F0502020204030204" pitchFamily="34" charset="0"/>
              </a:rPr>
              <a:t>第四级</a:t>
            </a:r>
          </a:p>
          <a:p>
            <a:pPr lvl="4"/>
            <a:r>
              <a:rPr lang="zh-CN" altLang="zh-CN" smtClean="0">
                <a:sym typeface="Calibri" panose="020F0502020204030204" pitchFamily="34" charset="0"/>
              </a:rPr>
              <a:t>第五级</a:t>
            </a:r>
          </a:p>
        </p:txBody>
      </p:sp>
      <p:sp>
        <p:nvSpPr>
          <p:cNvPr id="13316" name="日期占位符 2"/>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0A64B42C-995E-4E11-92DA-ACF8AF57B5C9}" type="datetime1">
              <a:rPr lang="zh-CN" altLang="en-US"/>
              <a:pPr fontAlgn="base">
                <a:spcBef>
                  <a:spcPct val="0"/>
                </a:spcBef>
                <a:spcAft>
                  <a:spcPct val="0"/>
                </a:spcAft>
                <a:buFont typeface="Arial" panose="020B0604020202020204" pitchFamily="34" charset="0"/>
                <a:buNone/>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13317" name="页脚占位符 3"/>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endParaRPr lang="zh-CN" altLang="en-US"/>
          </a:p>
        </p:txBody>
      </p:sp>
      <p:sp>
        <p:nvSpPr>
          <p:cNvPr id="13318" name="灯片编号占位符 4"/>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D8E95CB9-2369-475D-A233-700D34056C70}" type="slidenum">
              <a:rPr lang="zh-CN" altLang="en-US"/>
              <a:pPr fontAlgn="base">
                <a:spcBef>
                  <a:spcPct val="0"/>
                </a:spcBef>
                <a:spcAft>
                  <a:spcPct val="0"/>
                </a:spcAft>
                <a:buFont typeface="Arial" panose="020B0604020202020204" pitchFamily="34" charset="0"/>
                <a:buNone/>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109693448"/>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marL="914400" indent="-914400" algn="l" rtl="0" eaLnBrk="0" fontAlgn="base" hangingPunct="0">
        <a:lnSpc>
          <a:spcPct val="90000"/>
        </a:lnSpc>
        <a:spcBef>
          <a:spcPct val="0"/>
        </a:spcBef>
        <a:spcAft>
          <a:spcPct val="0"/>
        </a:spcAft>
        <a:defRPr sz="4400" kern="1200">
          <a:solidFill>
            <a:schemeClr val="tx1"/>
          </a:solidFill>
          <a:latin typeface="+mj-lt"/>
          <a:ea typeface="+mj-ea"/>
          <a:cs typeface="+mj-cs"/>
          <a:sym typeface="Calibri Light" panose="020F03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5pPr>
      <a:lvl6pPr marL="13716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6pPr>
      <a:lvl7pPr marL="18288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7pPr>
      <a:lvl8pPr marL="22860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8pPr>
      <a:lvl9pPr marL="27432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3314" name="Title Placeholder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sym typeface="Calibri Light" panose="020F0302020204030204" pitchFamily="34" charset="0"/>
              </a:rPr>
              <a:t>单击此处编辑母版标题样式</a:t>
            </a:r>
          </a:p>
        </p:txBody>
      </p:sp>
      <p:sp>
        <p:nvSpPr>
          <p:cNvPr id="13315" name="Text Placeholder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sym typeface="Calibri" panose="020F0502020204030204" pitchFamily="34" charset="0"/>
              </a:rPr>
              <a:t>单击此处编辑母版文本样式</a:t>
            </a:r>
          </a:p>
          <a:p>
            <a:pPr lvl="1"/>
            <a:r>
              <a:rPr lang="zh-CN" altLang="zh-CN" smtClean="0">
                <a:sym typeface="Calibri" panose="020F0502020204030204" pitchFamily="34" charset="0"/>
              </a:rPr>
              <a:t>第二级</a:t>
            </a:r>
          </a:p>
          <a:p>
            <a:pPr lvl="2"/>
            <a:r>
              <a:rPr lang="zh-CN" altLang="zh-CN" smtClean="0">
                <a:sym typeface="Calibri" panose="020F0502020204030204" pitchFamily="34" charset="0"/>
              </a:rPr>
              <a:t>第三级</a:t>
            </a:r>
          </a:p>
          <a:p>
            <a:pPr lvl="3"/>
            <a:r>
              <a:rPr lang="zh-CN" altLang="zh-CN" smtClean="0">
                <a:sym typeface="Calibri" panose="020F0502020204030204" pitchFamily="34" charset="0"/>
              </a:rPr>
              <a:t>第四级</a:t>
            </a:r>
          </a:p>
          <a:p>
            <a:pPr lvl="4"/>
            <a:r>
              <a:rPr lang="zh-CN" altLang="zh-CN" smtClean="0">
                <a:sym typeface="Calibri" panose="020F0502020204030204" pitchFamily="34" charset="0"/>
              </a:rPr>
              <a:t>第五级</a:t>
            </a:r>
          </a:p>
        </p:txBody>
      </p:sp>
      <p:sp>
        <p:nvSpPr>
          <p:cNvPr id="13316" name="日期占位符 2"/>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0A64B42C-995E-4E11-92DA-ACF8AF57B5C9}" type="datetime1">
              <a:rPr lang="zh-CN" altLang="en-US"/>
              <a:pPr fontAlgn="base">
                <a:spcBef>
                  <a:spcPct val="0"/>
                </a:spcBef>
                <a:spcAft>
                  <a:spcPct val="0"/>
                </a:spcAft>
                <a:buFont typeface="Arial" panose="020B0604020202020204" pitchFamily="34" charset="0"/>
                <a:buNone/>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13317" name="页脚占位符 3"/>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endParaRPr lang="zh-CN" altLang="en-US"/>
          </a:p>
        </p:txBody>
      </p:sp>
      <p:sp>
        <p:nvSpPr>
          <p:cNvPr id="13318" name="灯片编号占位符 4"/>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D8E95CB9-2369-475D-A233-700D34056C70}" type="slidenum">
              <a:rPr lang="zh-CN" altLang="en-US"/>
              <a:pPr fontAlgn="base">
                <a:spcBef>
                  <a:spcPct val="0"/>
                </a:spcBef>
                <a:spcAft>
                  <a:spcPct val="0"/>
                </a:spcAft>
                <a:buFont typeface="Arial" panose="020B0604020202020204" pitchFamily="34" charset="0"/>
                <a:buNone/>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0600696"/>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marL="914400" indent="-914400" algn="l" rtl="0" eaLnBrk="0" fontAlgn="base" hangingPunct="0">
        <a:lnSpc>
          <a:spcPct val="90000"/>
        </a:lnSpc>
        <a:spcBef>
          <a:spcPct val="0"/>
        </a:spcBef>
        <a:spcAft>
          <a:spcPct val="0"/>
        </a:spcAft>
        <a:defRPr sz="4400" kern="1200">
          <a:solidFill>
            <a:schemeClr val="tx1"/>
          </a:solidFill>
          <a:latin typeface="+mj-lt"/>
          <a:ea typeface="+mj-ea"/>
          <a:cs typeface="+mj-cs"/>
          <a:sym typeface="Calibri Light" panose="020F03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5pPr>
      <a:lvl6pPr marL="13716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6pPr>
      <a:lvl7pPr marL="18288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7pPr>
      <a:lvl8pPr marL="22860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8pPr>
      <a:lvl9pPr marL="27432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3314" name="Title Placeholder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sym typeface="Calibri Light" panose="020F0302020204030204" pitchFamily="34" charset="0"/>
              </a:rPr>
              <a:t>单击此处编辑母版标题样式</a:t>
            </a:r>
          </a:p>
        </p:txBody>
      </p:sp>
      <p:sp>
        <p:nvSpPr>
          <p:cNvPr id="13315" name="Text Placeholder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sym typeface="Calibri" panose="020F0502020204030204" pitchFamily="34" charset="0"/>
              </a:rPr>
              <a:t>单击此处编辑母版文本样式</a:t>
            </a:r>
          </a:p>
          <a:p>
            <a:pPr lvl="1"/>
            <a:r>
              <a:rPr lang="zh-CN" altLang="zh-CN" smtClean="0">
                <a:sym typeface="Calibri" panose="020F0502020204030204" pitchFamily="34" charset="0"/>
              </a:rPr>
              <a:t>第二级</a:t>
            </a:r>
          </a:p>
          <a:p>
            <a:pPr lvl="2"/>
            <a:r>
              <a:rPr lang="zh-CN" altLang="zh-CN" smtClean="0">
                <a:sym typeface="Calibri" panose="020F0502020204030204" pitchFamily="34" charset="0"/>
              </a:rPr>
              <a:t>第三级</a:t>
            </a:r>
          </a:p>
          <a:p>
            <a:pPr lvl="3"/>
            <a:r>
              <a:rPr lang="zh-CN" altLang="zh-CN" smtClean="0">
                <a:sym typeface="Calibri" panose="020F0502020204030204" pitchFamily="34" charset="0"/>
              </a:rPr>
              <a:t>第四级</a:t>
            </a:r>
          </a:p>
          <a:p>
            <a:pPr lvl="4"/>
            <a:r>
              <a:rPr lang="zh-CN" altLang="zh-CN" smtClean="0">
                <a:sym typeface="Calibri" panose="020F0502020204030204" pitchFamily="34" charset="0"/>
              </a:rPr>
              <a:t>第五级</a:t>
            </a:r>
          </a:p>
        </p:txBody>
      </p:sp>
      <p:sp>
        <p:nvSpPr>
          <p:cNvPr id="13316" name="日期占位符 2"/>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0A64B42C-995E-4E11-92DA-ACF8AF57B5C9}" type="datetime1">
              <a:rPr lang="zh-CN" altLang="en-US"/>
              <a:pPr fontAlgn="base">
                <a:spcBef>
                  <a:spcPct val="0"/>
                </a:spcBef>
                <a:spcAft>
                  <a:spcPct val="0"/>
                </a:spcAft>
                <a:buFont typeface="Arial" panose="020B0604020202020204" pitchFamily="34" charset="0"/>
                <a:buNone/>
              </a:pPr>
              <a:t>2015/10/7</a:t>
            </a:fld>
            <a:endParaRPr lang="zh-CN" altLang="en-US" sz="1800">
              <a:solidFill>
                <a:srgbClr val="000000"/>
              </a:solidFill>
              <a:latin typeface="Arial" panose="020B0604020202020204" pitchFamily="34" charset="0"/>
              <a:ea typeface="宋体" panose="02010600030101010101" pitchFamily="2" charset="-122"/>
            </a:endParaRPr>
          </a:p>
        </p:txBody>
      </p:sp>
      <p:sp>
        <p:nvSpPr>
          <p:cNvPr id="13317" name="页脚占位符 3"/>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endParaRPr lang="zh-CN" altLang="en-US"/>
          </a:p>
        </p:txBody>
      </p:sp>
      <p:sp>
        <p:nvSpPr>
          <p:cNvPr id="13318" name="灯片编号占位符 4"/>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defRPr sz="1200">
                <a:solidFill>
                  <a:srgbClr val="898989"/>
                </a:solidFill>
                <a:latin typeface="+mn-lt"/>
                <a:ea typeface="+mn-ea"/>
                <a:sym typeface="方正兰亭黑_GBK" pitchFamily="2" charset="-122"/>
              </a:defRPr>
            </a:lvl1pPr>
          </a:lstStyle>
          <a:p>
            <a:pPr fontAlgn="base">
              <a:spcBef>
                <a:spcPct val="0"/>
              </a:spcBef>
              <a:spcAft>
                <a:spcPct val="0"/>
              </a:spcAft>
              <a:buFont typeface="Arial" panose="020B0604020202020204" pitchFamily="34" charset="0"/>
              <a:buNone/>
            </a:pPr>
            <a:fld id="{D8E95CB9-2369-475D-A233-700D34056C70}" type="slidenum">
              <a:rPr lang="zh-CN" altLang="en-US"/>
              <a:pPr fontAlgn="base">
                <a:spcBef>
                  <a:spcPct val="0"/>
                </a:spcBef>
                <a:spcAft>
                  <a:spcPct val="0"/>
                </a:spcAft>
                <a:buFont typeface="Arial" panose="020B0604020202020204" pitchFamily="34" charset="0"/>
                <a:buNone/>
              </a:pPr>
              <a:t>‹#›</a:t>
            </a:fld>
            <a:endParaRPr lang="zh-CN" altLang="en-US" sz="1800">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790926493"/>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marL="914400" indent="-914400" algn="l" rtl="0" eaLnBrk="0" fontAlgn="base" hangingPunct="0">
        <a:lnSpc>
          <a:spcPct val="90000"/>
        </a:lnSpc>
        <a:spcBef>
          <a:spcPct val="0"/>
        </a:spcBef>
        <a:spcAft>
          <a:spcPct val="0"/>
        </a:spcAft>
        <a:defRPr sz="4400" kern="1200">
          <a:solidFill>
            <a:schemeClr val="tx1"/>
          </a:solidFill>
          <a:latin typeface="+mj-lt"/>
          <a:ea typeface="+mj-ea"/>
          <a:cs typeface="+mj-cs"/>
          <a:sym typeface="Calibri Light" panose="020F03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5pPr>
      <a:lvl6pPr marL="13716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6pPr>
      <a:lvl7pPr marL="18288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7pPr>
      <a:lvl8pPr marL="22860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8pPr>
      <a:lvl9pPr marL="27432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1.WAV"/><Relationship Id="rId1" Type="http://schemas.microsoft.com/office/2007/relationships/media" Target="../media/media1.WAV"/><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6.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50.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50.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50.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50.xml"/><Relationship Id="rId4" Type="http://schemas.openxmlformats.org/officeDocument/2006/relationships/image" Target="../media/image10.jpg"/></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50.xml"/><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7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83.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Box 37"/>
          <p:cNvSpPr>
            <a:spLocks noChangeArrowheads="1"/>
          </p:cNvSpPr>
          <p:nvPr/>
        </p:nvSpPr>
        <p:spPr bwMode="auto">
          <a:xfrm>
            <a:off x="1463675" y="2011363"/>
            <a:ext cx="926465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6" tIns="45719" rIns="91436" bIns="45719">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4000" dirty="0" smtClean="0">
                <a:solidFill>
                  <a:srgbClr val="FFD860"/>
                </a:solidFill>
                <a:latin typeface="方正兰亭黑_GBK" pitchFamily="2" charset="-122"/>
                <a:ea typeface="方正兰亭黑_GBK" pitchFamily="2" charset="-122"/>
                <a:sym typeface="Arial" panose="020B0604020202020204" pitchFamily="34" charset="0"/>
              </a:rPr>
              <a:t>数据新闻手册</a:t>
            </a:r>
            <a:endParaRPr lang="zh-CN" altLang="en-US" sz="4000" dirty="0">
              <a:solidFill>
                <a:srgbClr val="FFD860"/>
              </a:solidFill>
              <a:latin typeface="方正兰亭黑_GBK" pitchFamily="2" charset="-122"/>
              <a:ea typeface="方正兰亭黑_GBK" pitchFamily="2" charset="-122"/>
              <a:sym typeface="Arial" panose="020B0604020202020204" pitchFamily="34" charset="0"/>
            </a:endParaRPr>
          </a:p>
        </p:txBody>
      </p:sp>
      <p:pic>
        <p:nvPicPr>
          <p:cNvPr id="15363" name="wl序曲">
            <a:hlinkClick r:id="" action="ppaction://media"/>
          </p:cNvPr>
          <p:cNvPicPr>
            <a:picLocks noChangeAspect="1" noChangeArrowheads="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Lst>
          </a:blip>
          <a:srcRect/>
          <a:stretch>
            <a:fillRect/>
          </a:stretch>
        </p:blipFill>
        <p:spPr bwMode="auto">
          <a:xfrm>
            <a:off x="5791200" y="7121525"/>
            <a:ext cx="6096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4" name="矩形 47"/>
          <p:cNvSpPr>
            <a:spLocks noChangeArrowheads="1"/>
          </p:cNvSpPr>
          <p:nvPr/>
        </p:nvSpPr>
        <p:spPr bwMode="auto">
          <a:xfrm>
            <a:off x="2049463" y="3324225"/>
            <a:ext cx="8093075" cy="590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lnSpc>
                <a:spcPct val="130000"/>
              </a:lnSpc>
              <a:spcBef>
                <a:spcPct val="0"/>
              </a:spcBef>
              <a:spcAft>
                <a:spcPct val="0"/>
              </a:spcAft>
              <a:buFont typeface="Arial" panose="020B0604020202020204" pitchFamily="34" charset="0"/>
              <a:buNone/>
            </a:pPr>
            <a:r>
              <a:rPr lang="zh-CN" altLang="en-US" sz="2800" dirty="0">
                <a:solidFill>
                  <a:srgbClr val="FFD860"/>
                </a:solidFill>
              </a:rPr>
              <a:t>第一</a:t>
            </a:r>
            <a:r>
              <a:rPr lang="zh-CN" altLang="en-US" sz="2800" dirty="0" smtClean="0">
                <a:solidFill>
                  <a:srgbClr val="FFD860"/>
                </a:solidFill>
              </a:rPr>
              <a:t>章  入门</a:t>
            </a:r>
            <a:endParaRPr lang="zh-CN" altLang="en-US" sz="2800" dirty="0">
              <a:solidFill>
                <a:srgbClr val="FFD860"/>
              </a:solidFill>
            </a:endParaRPr>
          </a:p>
        </p:txBody>
      </p:sp>
      <p:grpSp>
        <p:nvGrpSpPr>
          <p:cNvPr id="15365" name="组合 35"/>
          <p:cNvGrpSpPr>
            <a:grpSpLocks/>
          </p:cNvGrpSpPr>
          <p:nvPr/>
        </p:nvGrpSpPr>
        <p:grpSpPr bwMode="auto">
          <a:xfrm>
            <a:off x="5710238" y="5518150"/>
            <a:ext cx="784225" cy="784225"/>
            <a:chOff x="0" y="0"/>
            <a:chExt cx="784512" cy="784512"/>
          </a:xfrm>
        </p:grpSpPr>
        <p:sp>
          <p:nvSpPr>
            <p:cNvPr id="15366" name="椭圆 36"/>
            <p:cNvSpPr>
              <a:spLocks noChangeArrowheads="1"/>
            </p:cNvSpPr>
            <p:nvPr/>
          </p:nvSpPr>
          <p:spPr bwMode="auto">
            <a:xfrm>
              <a:off x="0" y="0"/>
              <a:ext cx="784512" cy="784512"/>
            </a:xfrm>
            <a:prstGeom prst="ellipse">
              <a:avLst/>
            </a:prstGeom>
            <a:noFill/>
            <a:ln w="12700"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1400">
                <a:solidFill>
                  <a:srgbClr val="FFFFFF"/>
                </a:solidFill>
                <a:latin typeface="宋体" panose="02010600030101010101" pitchFamily="2" charset="-122"/>
                <a:sym typeface="宋体" panose="02010600030101010101" pitchFamily="2" charset="-122"/>
              </a:endParaRPr>
            </a:p>
          </p:txBody>
        </p:sp>
        <p:sp>
          <p:nvSpPr>
            <p:cNvPr id="15367" name="Freeform 129"/>
            <p:cNvSpPr>
              <a:spLocks noChangeAspect="1" noEditPoints="1" noChangeArrowheads="1"/>
            </p:cNvSpPr>
            <p:nvPr/>
          </p:nvSpPr>
          <p:spPr bwMode="auto">
            <a:xfrm>
              <a:off x="135246" y="135246"/>
              <a:ext cx="514020" cy="514020"/>
            </a:xfrm>
            <a:custGeom>
              <a:avLst/>
              <a:gdLst>
                <a:gd name="T0" fmla="*/ 254360 w 97"/>
                <a:gd name="T1" fmla="*/ 0 h 97"/>
                <a:gd name="T2" fmla="*/ 264959 w 97"/>
                <a:gd name="T3" fmla="*/ 0 h 97"/>
                <a:gd name="T4" fmla="*/ 280856 w 97"/>
                <a:gd name="T5" fmla="*/ 143078 h 97"/>
                <a:gd name="T6" fmla="*/ 259660 w 97"/>
                <a:gd name="T7" fmla="*/ 174873 h 97"/>
                <a:gd name="T8" fmla="*/ 259660 w 97"/>
                <a:gd name="T9" fmla="*/ 180172 h 97"/>
                <a:gd name="T10" fmla="*/ 196070 w 97"/>
                <a:gd name="T11" fmla="*/ 211967 h 97"/>
                <a:gd name="T12" fmla="*/ 121881 w 97"/>
                <a:gd name="T13" fmla="*/ 243762 h 97"/>
                <a:gd name="T14" fmla="*/ 95385 w 97"/>
                <a:gd name="T15" fmla="*/ 227865 h 97"/>
                <a:gd name="T16" fmla="*/ 68889 w 97"/>
                <a:gd name="T17" fmla="*/ 238463 h 97"/>
                <a:gd name="T18" fmla="*/ 5299 w 97"/>
                <a:gd name="T19" fmla="*/ 201369 h 97"/>
                <a:gd name="T20" fmla="*/ 254360 w 97"/>
                <a:gd name="T21" fmla="*/ 0 h 97"/>
                <a:gd name="T22" fmla="*/ 302053 w 97"/>
                <a:gd name="T23" fmla="*/ 5299 h 97"/>
                <a:gd name="T24" fmla="*/ 429233 w 97"/>
                <a:gd name="T25" fmla="*/ 63590 h 97"/>
                <a:gd name="T26" fmla="*/ 323250 w 97"/>
                <a:gd name="T27" fmla="*/ 143078 h 97"/>
                <a:gd name="T28" fmla="*/ 317950 w 97"/>
                <a:gd name="T29" fmla="*/ 137779 h 97"/>
                <a:gd name="T30" fmla="*/ 302053 w 97"/>
                <a:gd name="T31" fmla="*/ 5299 h 97"/>
                <a:gd name="T32" fmla="*/ 455729 w 97"/>
                <a:gd name="T33" fmla="*/ 90086 h 97"/>
                <a:gd name="T34" fmla="*/ 344446 w 97"/>
                <a:gd name="T35" fmla="*/ 174873 h 97"/>
                <a:gd name="T36" fmla="*/ 344446 w 97"/>
                <a:gd name="T37" fmla="*/ 174873 h 97"/>
                <a:gd name="T38" fmla="*/ 312651 w 97"/>
                <a:gd name="T39" fmla="*/ 211967 h 97"/>
                <a:gd name="T40" fmla="*/ 312651 w 97"/>
                <a:gd name="T41" fmla="*/ 238463 h 97"/>
                <a:gd name="T42" fmla="*/ 302053 w 97"/>
                <a:gd name="T43" fmla="*/ 333848 h 97"/>
                <a:gd name="T44" fmla="*/ 317950 w 97"/>
                <a:gd name="T45" fmla="*/ 360344 h 97"/>
                <a:gd name="T46" fmla="*/ 471627 w 97"/>
                <a:gd name="T47" fmla="*/ 397438 h 97"/>
                <a:gd name="T48" fmla="*/ 514020 w 97"/>
                <a:gd name="T49" fmla="*/ 254360 h 97"/>
                <a:gd name="T50" fmla="*/ 455729 w 97"/>
                <a:gd name="T51" fmla="*/ 90086 h 97"/>
                <a:gd name="T52" fmla="*/ 450430 w 97"/>
                <a:gd name="T53" fmla="*/ 429233 h 97"/>
                <a:gd name="T54" fmla="*/ 259660 w 97"/>
                <a:gd name="T55" fmla="*/ 514020 h 97"/>
                <a:gd name="T56" fmla="*/ 286155 w 97"/>
                <a:gd name="T57" fmla="*/ 408037 h 97"/>
                <a:gd name="T58" fmla="*/ 307352 w 97"/>
                <a:gd name="T59" fmla="*/ 392139 h 97"/>
                <a:gd name="T60" fmla="*/ 450430 w 97"/>
                <a:gd name="T61" fmla="*/ 429233 h 97"/>
                <a:gd name="T62" fmla="*/ 222565 w 97"/>
                <a:gd name="T63" fmla="*/ 514020 h 97"/>
                <a:gd name="T64" fmla="*/ 5299 w 97"/>
                <a:gd name="T65" fmla="*/ 317950 h 97"/>
                <a:gd name="T66" fmla="*/ 63590 w 97"/>
                <a:gd name="T67" fmla="*/ 302053 h 97"/>
                <a:gd name="T68" fmla="*/ 95385 w 97"/>
                <a:gd name="T69" fmla="*/ 312651 h 97"/>
                <a:gd name="T70" fmla="*/ 111283 w 97"/>
                <a:gd name="T71" fmla="*/ 307352 h 97"/>
                <a:gd name="T72" fmla="*/ 238463 w 97"/>
                <a:gd name="T73" fmla="*/ 370942 h 97"/>
                <a:gd name="T74" fmla="*/ 254360 w 97"/>
                <a:gd name="T75" fmla="*/ 397438 h 97"/>
                <a:gd name="T76" fmla="*/ 222565 w 97"/>
                <a:gd name="T77" fmla="*/ 514020 h 97"/>
                <a:gd name="T78" fmla="*/ 0 w 97"/>
                <a:gd name="T79" fmla="*/ 280856 h 97"/>
                <a:gd name="T80" fmla="*/ 42393 w 97"/>
                <a:gd name="T81" fmla="*/ 270258 h 97"/>
                <a:gd name="T82" fmla="*/ 0 w 97"/>
                <a:gd name="T83" fmla="*/ 238463 h 97"/>
                <a:gd name="T84" fmla="*/ 0 w 97"/>
                <a:gd name="T85" fmla="*/ 254360 h 97"/>
                <a:gd name="T86" fmla="*/ 0 w 97"/>
                <a:gd name="T87" fmla="*/ 280856 h 97"/>
                <a:gd name="T88" fmla="*/ 275557 w 97"/>
                <a:gd name="T89" fmla="*/ 211967 h 97"/>
                <a:gd name="T90" fmla="*/ 211967 w 97"/>
                <a:gd name="T91" fmla="*/ 243762 h 97"/>
                <a:gd name="T92" fmla="*/ 132479 w 97"/>
                <a:gd name="T93" fmla="*/ 275557 h 97"/>
                <a:gd name="T94" fmla="*/ 132479 w 97"/>
                <a:gd name="T95" fmla="*/ 275557 h 97"/>
                <a:gd name="T96" fmla="*/ 254360 w 97"/>
                <a:gd name="T97" fmla="*/ 333848 h 97"/>
                <a:gd name="T98" fmla="*/ 264959 w 97"/>
                <a:gd name="T99" fmla="*/ 328549 h 97"/>
                <a:gd name="T100" fmla="*/ 275557 w 97"/>
                <a:gd name="T101" fmla="*/ 233164 h 97"/>
                <a:gd name="T102" fmla="*/ 275557 w 97"/>
                <a:gd name="T103" fmla="*/ 211967 h 97"/>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97"/>
                <a:gd name="T157" fmla="*/ 0 h 97"/>
                <a:gd name="T158" fmla="*/ 97 w 97"/>
                <a:gd name="T159" fmla="*/ 97 h 97"/>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97" h="97">
                  <a:moveTo>
                    <a:pt x="48" y="0"/>
                  </a:moveTo>
                  <a:cubicBezTo>
                    <a:pt x="49" y="0"/>
                    <a:pt x="50" y="0"/>
                    <a:pt x="50" y="0"/>
                  </a:cubicBezTo>
                  <a:cubicBezTo>
                    <a:pt x="52" y="9"/>
                    <a:pt x="53" y="18"/>
                    <a:pt x="53" y="27"/>
                  </a:cubicBezTo>
                  <a:cubicBezTo>
                    <a:pt x="51" y="28"/>
                    <a:pt x="49" y="30"/>
                    <a:pt x="49" y="33"/>
                  </a:cubicBezTo>
                  <a:cubicBezTo>
                    <a:pt x="49" y="33"/>
                    <a:pt x="49" y="34"/>
                    <a:pt x="49" y="34"/>
                  </a:cubicBezTo>
                  <a:cubicBezTo>
                    <a:pt x="45" y="36"/>
                    <a:pt x="41" y="38"/>
                    <a:pt x="37" y="40"/>
                  </a:cubicBezTo>
                  <a:cubicBezTo>
                    <a:pt x="33" y="42"/>
                    <a:pt x="28" y="44"/>
                    <a:pt x="23" y="46"/>
                  </a:cubicBezTo>
                  <a:cubicBezTo>
                    <a:pt x="22" y="44"/>
                    <a:pt x="20" y="43"/>
                    <a:pt x="18" y="43"/>
                  </a:cubicBezTo>
                  <a:cubicBezTo>
                    <a:pt x="16" y="43"/>
                    <a:pt x="14" y="44"/>
                    <a:pt x="13" y="45"/>
                  </a:cubicBezTo>
                  <a:cubicBezTo>
                    <a:pt x="9" y="43"/>
                    <a:pt x="5" y="40"/>
                    <a:pt x="1" y="38"/>
                  </a:cubicBezTo>
                  <a:cubicBezTo>
                    <a:pt x="6" y="16"/>
                    <a:pt x="25" y="0"/>
                    <a:pt x="48" y="0"/>
                  </a:cubicBezTo>
                  <a:close/>
                  <a:moveTo>
                    <a:pt x="57" y="1"/>
                  </a:moveTo>
                  <a:cubicBezTo>
                    <a:pt x="66" y="2"/>
                    <a:pt x="74" y="6"/>
                    <a:pt x="81" y="12"/>
                  </a:cubicBezTo>
                  <a:cubicBezTo>
                    <a:pt x="75" y="17"/>
                    <a:pt x="68" y="22"/>
                    <a:pt x="61" y="27"/>
                  </a:cubicBezTo>
                  <a:cubicBezTo>
                    <a:pt x="61" y="26"/>
                    <a:pt x="60" y="26"/>
                    <a:pt x="60" y="26"/>
                  </a:cubicBezTo>
                  <a:cubicBezTo>
                    <a:pt x="60" y="17"/>
                    <a:pt x="59" y="9"/>
                    <a:pt x="57" y="1"/>
                  </a:cubicBezTo>
                  <a:close/>
                  <a:moveTo>
                    <a:pt x="86" y="17"/>
                  </a:moveTo>
                  <a:cubicBezTo>
                    <a:pt x="79" y="23"/>
                    <a:pt x="72" y="28"/>
                    <a:pt x="65" y="33"/>
                  </a:cubicBezTo>
                  <a:cubicBezTo>
                    <a:pt x="65" y="33"/>
                    <a:pt x="65" y="33"/>
                    <a:pt x="65" y="33"/>
                  </a:cubicBezTo>
                  <a:cubicBezTo>
                    <a:pt x="65" y="36"/>
                    <a:pt x="62" y="39"/>
                    <a:pt x="59" y="40"/>
                  </a:cubicBezTo>
                  <a:cubicBezTo>
                    <a:pt x="59" y="42"/>
                    <a:pt x="59" y="43"/>
                    <a:pt x="59" y="45"/>
                  </a:cubicBezTo>
                  <a:cubicBezTo>
                    <a:pt x="59" y="51"/>
                    <a:pt x="58" y="57"/>
                    <a:pt x="57" y="63"/>
                  </a:cubicBezTo>
                  <a:cubicBezTo>
                    <a:pt x="59" y="64"/>
                    <a:pt x="60" y="66"/>
                    <a:pt x="60" y="68"/>
                  </a:cubicBezTo>
                  <a:cubicBezTo>
                    <a:pt x="70" y="71"/>
                    <a:pt x="80" y="73"/>
                    <a:pt x="89" y="75"/>
                  </a:cubicBezTo>
                  <a:cubicBezTo>
                    <a:pt x="94" y="67"/>
                    <a:pt x="97" y="58"/>
                    <a:pt x="97" y="48"/>
                  </a:cubicBezTo>
                  <a:cubicBezTo>
                    <a:pt x="97" y="36"/>
                    <a:pt x="93" y="25"/>
                    <a:pt x="86" y="17"/>
                  </a:cubicBezTo>
                  <a:close/>
                  <a:moveTo>
                    <a:pt x="85" y="81"/>
                  </a:moveTo>
                  <a:cubicBezTo>
                    <a:pt x="76" y="91"/>
                    <a:pt x="63" y="97"/>
                    <a:pt x="49" y="97"/>
                  </a:cubicBezTo>
                  <a:cubicBezTo>
                    <a:pt x="51" y="90"/>
                    <a:pt x="53" y="83"/>
                    <a:pt x="54" y="77"/>
                  </a:cubicBezTo>
                  <a:cubicBezTo>
                    <a:pt x="56" y="76"/>
                    <a:pt x="57" y="75"/>
                    <a:pt x="58" y="74"/>
                  </a:cubicBezTo>
                  <a:cubicBezTo>
                    <a:pt x="67" y="77"/>
                    <a:pt x="76" y="79"/>
                    <a:pt x="85" y="81"/>
                  </a:cubicBezTo>
                  <a:close/>
                  <a:moveTo>
                    <a:pt x="42" y="97"/>
                  </a:moveTo>
                  <a:cubicBezTo>
                    <a:pt x="22" y="94"/>
                    <a:pt x="6" y="79"/>
                    <a:pt x="1" y="60"/>
                  </a:cubicBezTo>
                  <a:cubicBezTo>
                    <a:pt x="5" y="59"/>
                    <a:pt x="9" y="58"/>
                    <a:pt x="12" y="57"/>
                  </a:cubicBezTo>
                  <a:cubicBezTo>
                    <a:pt x="14" y="58"/>
                    <a:pt x="16" y="59"/>
                    <a:pt x="18" y="59"/>
                  </a:cubicBezTo>
                  <a:cubicBezTo>
                    <a:pt x="19" y="59"/>
                    <a:pt x="20" y="58"/>
                    <a:pt x="21" y="58"/>
                  </a:cubicBezTo>
                  <a:cubicBezTo>
                    <a:pt x="29" y="62"/>
                    <a:pt x="37" y="66"/>
                    <a:pt x="45" y="70"/>
                  </a:cubicBezTo>
                  <a:cubicBezTo>
                    <a:pt x="45" y="72"/>
                    <a:pt x="46" y="73"/>
                    <a:pt x="48" y="75"/>
                  </a:cubicBezTo>
                  <a:cubicBezTo>
                    <a:pt x="46" y="82"/>
                    <a:pt x="44" y="89"/>
                    <a:pt x="42" y="97"/>
                  </a:cubicBezTo>
                  <a:close/>
                  <a:moveTo>
                    <a:pt x="0" y="53"/>
                  </a:moveTo>
                  <a:cubicBezTo>
                    <a:pt x="3" y="52"/>
                    <a:pt x="5" y="51"/>
                    <a:pt x="8" y="51"/>
                  </a:cubicBezTo>
                  <a:cubicBezTo>
                    <a:pt x="5" y="49"/>
                    <a:pt x="3" y="47"/>
                    <a:pt x="0" y="45"/>
                  </a:cubicBezTo>
                  <a:cubicBezTo>
                    <a:pt x="0" y="46"/>
                    <a:pt x="0" y="47"/>
                    <a:pt x="0" y="48"/>
                  </a:cubicBezTo>
                  <a:cubicBezTo>
                    <a:pt x="0" y="50"/>
                    <a:pt x="0" y="51"/>
                    <a:pt x="0" y="53"/>
                  </a:cubicBezTo>
                  <a:close/>
                  <a:moveTo>
                    <a:pt x="52" y="40"/>
                  </a:moveTo>
                  <a:cubicBezTo>
                    <a:pt x="48" y="42"/>
                    <a:pt x="44" y="44"/>
                    <a:pt x="40" y="46"/>
                  </a:cubicBezTo>
                  <a:cubicBezTo>
                    <a:pt x="35" y="48"/>
                    <a:pt x="30" y="50"/>
                    <a:pt x="25" y="52"/>
                  </a:cubicBezTo>
                  <a:cubicBezTo>
                    <a:pt x="25" y="52"/>
                    <a:pt x="25" y="52"/>
                    <a:pt x="25" y="52"/>
                  </a:cubicBezTo>
                  <a:cubicBezTo>
                    <a:pt x="33" y="56"/>
                    <a:pt x="40" y="60"/>
                    <a:pt x="48" y="63"/>
                  </a:cubicBezTo>
                  <a:cubicBezTo>
                    <a:pt x="48" y="63"/>
                    <a:pt x="49" y="62"/>
                    <a:pt x="50" y="62"/>
                  </a:cubicBezTo>
                  <a:cubicBezTo>
                    <a:pt x="51" y="56"/>
                    <a:pt x="52" y="50"/>
                    <a:pt x="52" y="44"/>
                  </a:cubicBezTo>
                  <a:cubicBezTo>
                    <a:pt x="52" y="43"/>
                    <a:pt x="52" y="42"/>
                    <a:pt x="52" y="40"/>
                  </a:cubicBezTo>
                  <a:close/>
                </a:path>
              </a:pathLst>
            </a:custGeom>
            <a:noFill/>
            <a:ln w="9525"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a:solidFill>
                  <a:srgbClr val="000000"/>
                </a:solidFill>
                <a:sym typeface="Arial" panose="020B0604020202020204" pitchFamily="34" charset="0"/>
              </a:endParaRPr>
            </a:p>
          </p:txBody>
        </p:sp>
      </p:grpSp>
      <p:grpSp>
        <p:nvGrpSpPr>
          <p:cNvPr id="15371" name="组合 41"/>
          <p:cNvGrpSpPr>
            <a:grpSpLocks/>
          </p:cNvGrpSpPr>
          <p:nvPr/>
        </p:nvGrpSpPr>
        <p:grpSpPr bwMode="auto">
          <a:xfrm>
            <a:off x="3949700" y="5518150"/>
            <a:ext cx="784225" cy="784225"/>
            <a:chOff x="0" y="0"/>
            <a:chExt cx="784512" cy="784512"/>
          </a:xfrm>
        </p:grpSpPr>
        <p:sp>
          <p:nvSpPr>
            <p:cNvPr id="15372" name="椭圆 42"/>
            <p:cNvSpPr>
              <a:spLocks noChangeArrowheads="1"/>
            </p:cNvSpPr>
            <p:nvPr/>
          </p:nvSpPr>
          <p:spPr bwMode="auto">
            <a:xfrm>
              <a:off x="0" y="0"/>
              <a:ext cx="784512" cy="784512"/>
            </a:xfrm>
            <a:prstGeom prst="ellipse">
              <a:avLst/>
            </a:prstGeom>
            <a:noFill/>
            <a:ln w="12700"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1400">
                <a:solidFill>
                  <a:srgbClr val="FFFFFF"/>
                </a:solidFill>
                <a:latin typeface="宋体" panose="02010600030101010101" pitchFamily="2" charset="-122"/>
                <a:sym typeface="宋体" panose="02010600030101010101" pitchFamily="2" charset="-122"/>
              </a:endParaRPr>
            </a:p>
          </p:txBody>
        </p:sp>
        <p:sp>
          <p:nvSpPr>
            <p:cNvPr id="15373" name="Freeform 168"/>
            <p:cNvSpPr>
              <a:spLocks noChangeAspect="1" noEditPoints="1" noChangeArrowheads="1"/>
            </p:cNvSpPr>
            <p:nvPr/>
          </p:nvSpPr>
          <p:spPr bwMode="auto">
            <a:xfrm>
              <a:off x="145149" y="167123"/>
              <a:ext cx="494214" cy="450267"/>
            </a:xfrm>
            <a:custGeom>
              <a:avLst/>
              <a:gdLst>
                <a:gd name="T0" fmla="*/ 21030 w 94"/>
                <a:gd name="T1" fmla="*/ 105618 h 81"/>
                <a:gd name="T2" fmla="*/ 241849 w 94"/>
                <a:gd name="T3" fmla="*/ 105618 h 81"/>
                <a:gd name="T4" fmla="*/ 262880 w 94"/>
                <a:gd name="T5" fmla="*/ 88942 h 81"/>
                <a:gd name="T6" fmla="*/ 383805 w 94"/>
                <a:gd name="T7" fmla="*/ 0 h 81"/>
                <a:gd name="T8" fmla="*/ 383805 w 94"/>
                <a:gd name="T9" fmla="*/ 183442 h 81"/>
                <a:gd name="T10" fmla="*/ 383805 w 94"/>
                <a:gd name="T11" fmla="*/ 366884 h 81"/>
                <a:gd name="T12" fmla="*/ 262880 w 94"/>
                <a:gd name="T13" fmla="*/ 272384 h 81"/>
                <a:gd name="T14" fmla="*/ 241849 w 94"/>
                <a:gd name="T15" fmla="*/ 261266 h 81"/>
                <a:gd name="T16" fmla="*/ 173501 w 94"/>
                <a:gd name="T17" fmla="*/ 261266 h 81"/>
                <a:gd name="T18" fmla="*/ 210304 w 94"/>
                <a:gd name="T19" fmla="*/ 389120 h 81"/>
                <a:gd name="T20" fmla="*/ 236592 w 94"/>
                <a:gd name="T21" fmla="*/ 389120 h 81"/>
                <a:gd name="T22" fmla="*/ 236592 w 94"/>
                <a:gd name="T23" fmla="*/ 450267 h 81"/>
                <a:gd name="T24" fmla="*/ 226077 w 94"/>
                <a:gd name="T25" fmla="*/ 450267 h 81"/>
                <a:gd name="T26" fmla="*/ 110410 w 94"/>
                <a:gd name="T27" fmla="*/ 450267 h 81"/>
                <a:gd name="T28" fmla="*/ 57834 w 94"/>
                <a:gd name="T29" fmla="*/ 261266 h 81"/>
                <a:gd name="T30" fmla="*/ 21030 w 94"/>
                <a:gd name="T31" fmla="*/ 261266 h 81"/>
                <a:gd name="T32" fmla="*/ 21030 w 94"/>
                <a:gd name="T33" fmla="*/ 105618 h 81"/>
                <a:gd name="T34" fmla="*/ 457411 w 94"/>
                <a:gd name="T35" fmla="*/ 127854 h 81"/>
                <a:gd name="T36" fmla="*/ 494214 w 94"/>
                <a:gd name="T37" fmla="*/ 183442 h 81"/>
                <a:gd name="T38" fmla="*/ 457411 w 94"/>
                <a:gd name="T39" fmla="*/ 239031 h 81"/>
                <a:gd name="T40" fmla="*/ 457411 w 94"/>
                <a:gd name="T41" fmla="*/ 366884 h 81"/>
                <a:gd name="T42" fmla="*/ 410092 w 94"/>
                <a:gd name="T43" fmla="*/ 366884 h 81"/>
                <a:gd name="T44" fmla="*/ 410092 w 94"/>
                <a:gd name="T45" fmla="*/ 0 h 81"/>
                <a:gd name="T46" fmla="*/ 457411 w 94"/>
                <a:gd name="T47" fmla="*/ 0 h 81"/>
                <a:gd name="T48" fmla="*/ 457411 w 94"/>
                <a:gd name="T49" fmla="*/ 127854 h 81"/>
                <a:gd name="T50" fmla="*/ 241849 w 94"/>
                <a:gd name="T51" fmla="*/ 272384 h 81"/>
                <a:gd name="T52" fmla="*/ 194531 w 94"/>
                <a:gd name="T53" fmla="*/ 272384 h 81"/>
                <a:gd name="T54" fmla="*/ 210304 w 94"/>
                <a:gd name="T55" fmla="*/ 339090 h 81"/>
                <a:gd name="T56" fmla="*/ 226077 w 94"/>
                <a:gd name="T57" fmla="*/ 339090 h 81"/>
                <a:gd name="T58" fmla="*/ 226077 w 94"/>
                <a:gd name="T59" fmla="*/ 316855 h 81"/>
                <a:gd name="T60" fmla="*/ 241849 w 94"/>
                <a:gd name="T61" fmla="*/ 272384 h 81"/>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94"/>
                <a:gd name="T94" fmla="*/ 0 h 81"/>
                <a:gd name="T95" fmla="*/ 94 w 94"/>
                <a:gd name="T96" fmla="*/ 81 h 81"/>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94" h="81">
                  <a:moveTo>
                    <a:pt x="4" y="19"/>
                  </a:moveTo>
                  <a:cubicBezTo>
                    <a:pt x="46" y="19"/>
                    <a:pt x="46" y="19"/>
                    <a:pt x="46" y="19"/>
                  </a:cubicBezTo>
                  <a:cubicBezTo>
                    <a:pt x="50" y="16"/>
                    <a:pt x="50" y="16"/>
                    <a:pt x="50" y="16"/>
                  </a:cubicBezTo>
                  <a:cubicBezTo>
                    <a:pt x="73" y="0"/>
                    <a:pt x="73" y="0"/>
                    <a:pt x="73" y="0"/>
                  </a:cubicBezTo>
                  <a:cubicBezTo>
                    <a:pt x="73" y="33"/>
                    <a:pt x="73" y="33"/>
                    <a:pt x="73" y="33"/>
                  </a:cubicBezTo>
                  <a:cubicBezTo>
                    <a:pt x="73" y="66"/>
                    <a:pt x="73" y="66"/>
                    <a:pt x="73" y="66"/>
                  </a:cubicBezTo>
                  <a:cubicBezTo>
                    <a:pt x="50" y="49"/>
                    <a:pt x="50" y="49"/>
                    <a:pt x="50" y="49"/>
                  </a:cubicBezTo>
                  <a:cubicBezTo>
                    <a:pt x="46" y="47"/>
                    <a:pt x="46" y="47"/>
                    <a:pt x="46" y="47"/>
                  </a:cubicBezTo>
                  <a:cubicBezTo>
                    <a:pt x="33" y="47"/>
                    <a:pt x="33" y="47"/>
                    <a:pt x="33" y="47"/>
                  </a:cubicBezTo>
                  <a:cubicBezTo>
                    <a:pt x="40" y="70"/>
                    <a:pt x="40" y="70"/>
                    <a:pt x="40" y="70"/>
                  </a:cubicBezTo>
                  <a:cubicBezTo>
                    <a:pt x="45" y="70"/>
                    <a:pt x="45" y="70"/>
                    <a:pt x="45" y="70"/>
                  </a:cubicBezTo>
                  <a:cubicBezTo>
                    <a:pt x="45" y="81"/>
                    <a:pt x="45" y="81"/>
                    <a:pt x="45" y="81"/>
                  </a:cubicBezTo>
                  <a:cubicBezTo>
                    <a:pt x="43" y="81"/>
                    <a:pt x="43" y="81"/>
                    <a:pt x="43" y="81"/>
                  </a:cubicBezTo>
                  <a:cubicBezTo>
                    <a:pt x="21" y="81"/>
                    <a:pt x="21" y="81"/>
                    <a:pt x="21" y="81"/>
                  </a:cubicBezTo>
                  <a:cubicBezTo>
                    <a:pt x="11" y="47"/>
                    <a:pt x="11" y="47"/>
                    <a:pt x="11" y="47"/>
                  </a:cubicBezTo>
                  <a:cubicBezTo>
                    <a:pt x="4" y="47"/>
                    <a:pt x="4" y="47"/>
                    <a:pt x="4" y="47"/>
                  </a:cubicBezTo>
                  <a:cubicBezTo>
                    <a:pt x="0" y="37"/>
                    <a:pt x="0" y="28"/>
                    <a:pt x="4" y="19"/>
                  </a:cubicBezTo>
                  <a:close/>
                  <a:moveTo>
                    <a:pt x="87" y="23"/>
                  </a:moveTo>
                  <a:cubicBezTo>
                    <a:pt x="91" y="24"/>
                    <a:pt x="94" y="28"/>
                    <a:pt x="94" y="33"/>
                  </a:cubicBezTo>
                  <a:cubicBezTo>
                    <a:pt x="94" y="38"/>
                    <a:pt x="91" y="42"/>
                    <a:pt x="87" y="43"/>
                  </a:cubicBezTo>
                  <a:cubicBezTo>
                    <a:pt x="87" y="66"/>
                    <a:pt x="87" y="66"/>
                    <a:pt x="87" y="66"/>
                  </a:cubicBezTo>
                  <a:cubicBezTo>
                    <a:pt x="78" y="66"/>
                    <a:pt x="78" y="66"/>
                    <a:pt x="78" y="66"/>
                  </a:cubicBezTo>
                  <a:cubicBezTo>
                    <a:pt x="78" y="0"/>
                    <a:pt x="78" y="0"/>
                    <a:pt x="78" y="0"/>
                  </a:cubicBezTo>
                  <a:cubicBezTo>
                    <a:pt x="87" y="0"/>
                    <a:pt x="87" y="0"/>
                    <a:pt x="87" y="0"/>
                  </a:cubicBezTo>
                  <a:cubicBezTo>
                    <a:pt x="87" y="23"/>
                    <a:pt x="87" y="23"/>
                    <a:pt x="87" y="23"/>
                  </a:cubicBezTo>
                  <a:close/>
                  <a:moveTo>
                    <a:pt x="46" y="49"/>
                  </a:moveTo>
                  <a:cubicBezTo>
                    <a:pt x="37" y="49"/>
                    <a:pt x="37" y="49"/>
                    <a:pt x="37" y="49"/>
                  </a:cubicBezTo>
                  <a:cubicBezTo>
                    <a:pt x="40" y="61"/>
                    <a:pt x="40" y="61"/>
                    <a:pt x="40" y="61"/>
                  </a:cubicBezTo>
                  <a:cubicBezTo>
                    <a:pt x="43" y="61"/>
                    <a:pt x="43" y="61"/>
                    <a:pt x="43" y="61"/>
                  </a:cubicBezTo>
                  <a:cubicBezTo>
                    <a:pt x="43" y="57"/>
                    <a:pt x="43" y="57"/>
                    <a:pt x="43" y="57"/>
                  </a:cubicBezTo>
                  <a:lnTo>
                    <a:pt x="46" y="49"/>
                  </a:lnTo>
                  <a:close/>
                </a:path>
              </a:pathLst>
            </a:custGeom>
            <a:noFill/>
            <a:ln w="9525"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a:solidFill>
                  <a:srgbClr val="000000"/>
                </a:solidFill>
                <a:ea typeface="方正兰亭黑_GBK" pitchFamily="2" charset="-122"/>
                <a:sym typeface="Arial" panose="020B0604020202020204" pitchFamily="34" charset="0"/>
              </a:endParaRPr>
            </a:p>
          </p:txBody>
        </p:sp>
      </p:grpSp>
      <p:grpSp>
        <p:nvGrpSpPr>
          <p:cNvPr id="15374" name="组合 44"/>
          <p:cNvGrpSpPr>
            <a:grpSpLocks/>
          </p:cNvGrpSpPr>
          <p:nvPr/>
        </p:nvGrpSpPr>
        <p:grpSpPr bwMode="auto">
          <a:xfrm>
            <a:off x="2190750" y="5518150"/>
            <a:ext cx="784225" cy="784225"/>
            <a:chOff x="0" y="0"/>
            <a:chExt cx="784512" cy="784512"/>
          </a:xfrm>
        </p:grpSpPr>
        <p:sp>
          <p:nvSpPr>
            <p:cNvPr id="15375" name="椭圆 45"/>
            <p:cNvSpPr>
              <a:spLocks noChangeArrowheads="1"/>
            </p:cNvSpPr>
            <p:nvPr/>
          </p:nvSpPr>
          <p:spPr bwMode="auto">
            <a:xfrm>
              <a:off x="0" y="0"/>
              <a:ext cx="784512" cy="784512"/>
            </a:xfrm>
            <a:prstGeom prst="ellipse">
              <a:avLst/>
            </a:prstGeom>
            <a:noFill/>
            <a:ln w="12700"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1400">
                <a:solidFill>
                  <a:srgbClr val="FFFFFF"/>
                </a:solidFill>
                <a:latin typeface="宋体" panose="02010600030101010101" pitchFamily="2" charset="-122"/>
                <a:sym typeface="宋体" panose="02010600030101010101" pitchFamily="2" charset="-122"/>
              </a:endParaRPr>
            </a:p>
          </p:txBody>
        </p:sp>
        <p:sp>
          <p:nvSpPr>
            <p:cNvPr id="15376" name="任意多边形 46"/>
            <p:cNvSpPr>
              <a:spLocks noChangeArrowheads="1"/>
            </p:cNvSpPr>
            <p:nvPr/>
          </p:nvSpPr>
          <p:spPr bwMode="auto">
            <a:xfrm>
              <a:off x="132612" y="128939"/>
              <a:ext cx="519288" cy="503774"/>
            </a:xfrm>
            <a:custGeom>
              <a:avLst/>
              <a:gdLst>
                <a:gd name="T0" fmla="*/ 262805 w 519288"/>
                <a:gd name="T1" fmla="*/ 111558 h 503774"/>
                <a:gd name="T2" fmla="*/ 439744 w 519288"/>
                <a:gd name="T3" fmla="*/ 276036 h 503774"/>
                <a:gd name="T4" fmla="*/ 439744 w 519288"/>
                <a:gd name="T5" fmla="*/ 484796 h 503774"/>
                <a:gd name="T6" fmla="*/ 433425 w 519288"/>
                <a:gd name="T7" fmla="*/ 503774 h 503774"/>
                <a:gd name="T8" fmla="*/ 414467 w 519288"/>
                <a:gd name="T9" fmla="*/ 503774 h 503774"/>
                <a:gd name="T10" fmla="*/ 319678 w 519288"/>
                <a:gd name="T11" fmla="*/ 503774 h 503774"/>
                <a:gd name="T12" fmla="*/ 313359 w 519288"/>
                <a:gd name="T13" fmla="*/ 503774 h 503774"/>
                <a:gd name="T14" fmla="*/ 307040 w 519288"/>
                <a:gd name="T15" fmla="*/ 497448 h 503774"/>
                <a:gd name="T16" fmla="*/ 307040 w 519288"/>
                <a:gd name="T17" fmla="*/ 396231 h 503774"/>
                <a:gd name="T18" fmla="*/ 212251 w 519288"/>
                <a:gd name="T19" fmla="*/ 396231 h 503774"/>
                <a:gd name="T20" fmla="*/ 212251 w 519288"/>
                <a:gd name="T21" fmla="*/ 497448 h 503774"/>
                <a:gd name="T22" fmla="*/ 212251 w 519288"/>
                <a:gd name="T23" fmla="*/ 503774 h 503774"/>
                <a:gd name="T24" fmla="*/ 199612 w 519288"/>
                <a:gd name="T25" fmla="*/ 503774 h 503774"/>
                <a:gd name="T26" fmla="*/ 104823 w 519288"/>
                <a:gd name="T27" fmla="*/ 503774 h 503774"/>
                <a:gd name="T28" fmla="*/ 92185 w 519288"/>
                <a:gd name="T29" fmla="*/ 503774 h 503774"/>
                <a:gd name="T30" fmla="*/ 79546 w 519288"/>
                <a:gd name="T31" fmla="*/ 484796 h 503774"/>
                <a:gd name="T32" fmla="*/ 79546 w 519288"/>
                <a:gd name="T33" fmla="*/ 276036 h 503774"/>
                <a:gd name="T34" fmla="*/ 259644 w 519288"/>
                <a:gd name="T35" fmla="*/ 0 h 503774"/>
                <a:gd name="T36" fmla="*/ 281809 w 519288"/>
                <a:gd name="T37" fmla="*/ 9516 h 503774"/>
                <a:gd name="T38" fmla="*/ 370468 w 519288"/>
                <a:gd name="T39" fmla="*/ 91992 h 503774"/>
                <a:gd name="T40" fmla="*/ 370468 w 519288"/>
                <a:gd name="T41" fmla="*/ 22205 h 503774"/>
                <a:gd name="T42" fmla="*/ 383134 w 519288"/>
                <a:gd name="T43" fmla="*/ 9516 h 503774"/>
                <a:gd name="T44" fmla="*/ 414798 w 519288"/>
                <a:gd name="T45" fmla="*/ 9516 h 503774"/>
                <a:gd name="T46" fmla="*/ 427463 w 519288"/>
                <a:gd name="T47" fmla="*/ 22205 h 503774"/>
                <a:gd name="T48" fmla="*/ 427463 w 519288"/>
                <a:gd name="T49" fmla="*/ 142746 h 503774"/>
                <a:gd name="T50" fmla="*/ 509789 w 519288"/>
                <a:gd name="T51" fmla="*/ 218877 h 503774"/>
                <a:gd name="T52" fmla="*/ 509789 w 519288"/>
                <a:gd name="T53" fmla="*/ 269631 h 503774"/>
                <a:gd name="T54" fmla="*/ 465460 w 519288"/>
                <a:gd name="T55" fmla="*/ 269631 h 503774"/>
                <a:gd name="T56" fmla="*/ 262810 w 519288"/>
                <a:gd name="T57" fmla="*/ 79303 h 503774"/>
                <a:gd name="T58" fmla="*/ 60161 w 519288"/>
                <a:gd name="T59" fmla="*/ 269631 h 503774"/>
                <a:gd name="T60" fmla="*/ 34830 w 519288"/>
                <a:gd name="T61" fmla="*/ 275975 h 503774"/>
                <a:gd name="T62" fmla="*/ 9499 w 519288"/>
                <a:gd name="T63" fmla="*/ 269631 h 503774"/>
                <a:gd name="T64" fmla="*/ 9499 w 519288"/>
                <a:gd name="T65" fmla="*/ 218877 h 503774"/>
                <a:gd name="T66" fmla="*/ 237479 w 519288"/>
                <a:gd name="T67" fmla="*/ 9516 h 503774"/>
                <a:gd name="T68" fmla="*/ 259644 w 519288"/>
                <a:gd name="T69" fmla="*/ 0 h 503774"/>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519288"/>
                <a:gd name="T106" fmla="*/ 0 h 503774"/>
                <a:gd name="T107" fmla="*/ 519288 w 519288"/>
                <a:gd name="T108" fmla="*/ 503774 h 503774"/>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519288" h="503774">
                  <a:moveTo>
                    <a:pt x="262805" y="111558"/>
                  </a:moveTo>
                  <a:cubicBezTo>
                    <a:pt x="262805" y="111558"/>
                    <a:pt x="262805" y="111558"/>
                    <a:pt x="439744" y="276036"/>
                  </a:cubicBezTo>
                  <a:cubicBezTo>
                    <a:pt x="439744" y="276036"/>
                    <a:pt x="439744" y="276036"/>
                    <a:pt x="439744" y="484796"/>
                  </a:cubicBezTo>
                  <a:cubicBezTo>
                    <a:pt x="439744" y="497448"/>
                    <a:pt x="433425" y="503774"/>
                    <a:pt x="433425" y="503774"/>
                  </a:cubicBezTo>
                  <a:cubicBezTo>
                    <a:pt x="427106" y="503774"/>
                    <a:pt x="420786" y="503774"/>
                    <a:pt x="414467" y="503774"/>
                  </a:cubicBezTo>
                  <a:cubicBezTo>
                    <a:pt x="414467" y="503774"/>
                    <a:pt x="414467" y="503774"/>
                    <a:pt x="319678" y="503774"/>
                  </a:cubicBezTo>
                  <a:cubicBezTo>
                    <a:pt x="319678" y="503774"/>
                    <a:pt x="313359" y="503774"/>
                    <a:pt x="313359" y="503774"/>
                  </a:cubicBezTo>
                  <a:cubicBezTo>
                    <a:pt x="313359" y="503774"/>
                    <a:pt x="307040" y="497448"/>
                    <a:pt x="307040" y="497448"/>
                  </a:cubicBezTo>
                  <a:cubicBezTo>
                    <a:pt x="307040" y="497448"/>
                    <a:pt x="307040" y="497448"/>
                    <a:pt x="307040" y="396231"/>
                  </a:cubicBezTo>
                  <a:cubicBezTo>
                    <a:pt x="307040" y="396231"/>
                    <a:pt x="307040" y="396231"/>
                    <a:pt x="212251" y="396231"/>
                  </a:cubicBezTo>
                  <a:cubicBezTo>
                    <a:pt x="212251" y="396231"/>
                    <a:pt x="212251" y="396231"/>
                    <a:pt x="212251" y="497448"/>
                  </a:cubicBezTo>
                  <a:cubicBezTo>
                    <a:pt x="212251" y="497448"/>
                    <a:pt x="212251" y="503774"/>
                    <a:pt x="212251" y="503774"/>
                  </a:cubicBezTo>
                  <a:cubicBezTo>
                    <a:pt x="205931" y="503774"/>
                    <a:pt x="205931" y="503774"/>
                    <a:pt x="199612" y="503774"/>
                  </a:cubicBezTo>
                  <a:cubicBezTo>
                    <a:pt x="199612" y="503774"/>
                    <a:pt x="199612" y="503774"/>
                    <a:pt x="104823" y="503774"/>
                  </a:cubicBezTo>
                  <a:cubicBezTo>
                    <a:pt x="98504" y="503774"/>
                    <a:pt x="98504" y="503774"/>
                    <a:pt x="92185" y="503774"/>
                  </a:cubicBezTo>
                  <a:cubicBezTo>
                    <a:pt x="85865" y="503774"/>
                    <a:pt x="79546" y="497448"/>
                    <a:pt x="79546" y="484796"/>
                  </a:cubicBezTo>
                  <a:cubicBezTo>
                    <a:pt x="79546" y="484796"/>
                    <a:pt x="79546" y="484796"/>
                    <a:pt x="79546" y="276036"/>
                  </a:cubicBezTo>
                  <a:close/>
                  <a:moveTo>
                    <a:pt x="259644" y="0"/>
                  </a:moveTo>
                  <a:cubicBezTo>
                    <a:pt x="267560" y="0"/>
                    <a:pt x="275476" y="3172"/>
                    <a:pt x="281809" y="9516"/>
                  </a:cubicBezTo>
                  <a:cubicBezTo>
                    <a:pt x="281809" y="9516"/>
                    <a:pt x="281809" y="9516"/>
                    <a:pt x="370468" y="91992"/>
                  </a:cubicBezTo>
                  <a:cubicBezTo>
                    <a:pt x="370468" y="91992"/>
                    <a:pt x="370468" y="91992"/>
                    <a:pt x="370468" y="22205"/>
                  </a:cubicBezTo>
                  <a:cubicBezTo>
                    <a:pt x="370468" y="15861"/>
                    <a:pt x="376801" y="9516"/>
                    <a:pt x="383134" y="9516"/>
                  </a:cubicBezTo>
                  <a:cubicBezTo>
                    <a:pt x="383134" y="9516"/>
                    <a:pt x="383134" y="9516"/>
                    <a:pt x="414798" y="9516"/>
                  </a:cubicBezTo>
                  <a:cubicBezTo>
                    <a:pt x="421130" y="9516"/>
                    <a:pt x="427463" y="15861"/>
                    <a:pt x="427463" y="22205"/>
                  </a:cubicBezTo>
                  <a:cubicBezTo>
                    <a:pt x="427463" y="22205"/>
                    <a:pt x="427463" y="22205"/>
                    <a:pt x="427463" y="142746"/>
                  </a:cubicBezTo>
                  <a:cubicBezTo>
                    <a:pt x="427463" y="142746"/>
                    <a:pt x="427463" y="142746"/>
                    <a:pt x="509789" y="218877"/>
                  </a:cubicBezTo>
                  <a:cubicBezTo>
                    <a:pt x="522455" y="231565"/>
                    <a:pt x="522455" y="250598"/>
                    <a:pt x="509789" y="269631"/>
                  </a:cubicBezTo>
                  <a:cubicBezTo>
                    <a:pt x="503457" y="282319"/>
                    <a:pt x="478126" y="282319"/>
                    <a:pt x="465460" y="269631"/>
                  </a:cubicBezTo>
                  <a:cubicBezTo>
                    <a:pt x="465460" y="269631"/>
                    <a:pt x="465460" y="269631"/>
                    <a:pt x="262810" y="79303"/>
                  </a:cubicBezTo>
                  <a:cubicBezTo>
                    <a:pt x="262810" y="79303"/>
                    <a:pt x="262810" y="79303"/>
                    <a:pt x="60161" y="269631"/>
                  </a:cubicBezTo>
                  <a:cubicBezTo>
                    <a:pt x="53828" y="275975"/>
                    <a:pt x="41163" y="275975"/>
                    <a:pt x="34830" y="275975"/>
                  </a:cubicBezTo>
                  <a:cubicBezTo>
                    <a:pt x="28497" y="275975"/>
                    <a:pt x="15831" y="275975"/>
                    <a:pt x="9499" y="269631"/>
                  </a:cubicBezTo>
                  <a:cubicBezTo>
                    <a:pt x="-3167" y="250598"/>
                    <a:pt x="-3167" y="231565"/>
                    <a:pt x="9499" y="218877"/>
                  </a:cubicBezTo>
                  <a:cubicBezTo>
                    <a:pt x="9499" y="218877"/>
                    <a:pt x="9499" y="218877"/>
                    <a:pt x="237479" y="9516"/>
                  </a:cubicBezTo>
                  <a:cubicBezTo>
                    <a:pt x="243812" y="3172"/>
                    <a:pt x="251728" y="0"/>
                    <a:pt x="259644" y="0"/>
                  </a:cubicBezTo>
                  <a:close/>
                </a:path>
              </a:pathLst>
            </a:custGeom>
            <a:noFill/>
            <a:ln w="12700"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1400">
                <a:solidFill>
                  <a:srgbClr val="FFFFFF"/>
                </a:solidFill>
                <a:latin typeface="宋体" panose="02010600030101010101" pitchFamily="2" charset="-122"/>
                <a:sym typeface="宋体" panose="02010600030101010101" pitchFamily="2" charset="-122"/>
              </a:endParaRPr>
            </a:p>
          </p:txBody>
        </p:sp>
      </p:grpSp>
      <p:grpSp>
        <p:nvGrpSpPr>
          <p:cNvPr id="15377" name="组合 47"/>
          <p:cNvGrpSpPr>
            <a:grpSpLocks/>
          </p:cNvGrpSpPr>
          <p:nvPr/>
        </p:nvGrpSpPr>
        <p:grpSpPr bwMode="auto">
          <a:xfrm>
            <a:off x="9231313" y="5518150"/>
            <a:ext cx="784225" cy="784225"/>
            <a:chOff x="0" y="0"/>
            <a:chExt cx="784512" cy="784512"/>
          </a:xfrm>
        </p:grpSpPr>
        <p:sp>
          <p:nvSpPr>
            <p:cNvPr id="15378" name="椭圆 48"/>
            <p:cNvSpPr>
              <a:spLocks noChangeArrowheads="1"/>
            </p:cNvSpPr>
            <p:nvPr/>
          </p:nvSpPr>
          <p:spPr bwMode="auto">
            <a:xfrm>
              <a:off x="0" y="0"/>
              <a:ext cx="784512" cy="784512"/>
            </a:xfrm>
            <a:prstGeom prst="ellipse">
              <a:avLst/>
            </a:prstGeom>
            <a:noFill/>
            <a:ln w="12700"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1400">
                <a:solidFill>
                  <a:srgbClr val="FFFFFF"/>
                </a:solidFill>
                <a:latin typeface="宋体" panose="02010600030101010101" pitchFamily="2" charset="-122"/>
                <a:sym typeface="宋体" panose="02010600030101010101" pitchFamily="2" charset="-122"/>
              </a:endParaRPr>
            </a:p>
          </p:txBody>
        </p:sp>
        <p:sp>
          <p:nvSpPr>
            <p:cNvPr id="15379" name="Freeform 228"/>
            <p:cNvSpPr>
              <a:spLocks noEditPoints="1" noChangeArrowheads="1"/>
            </p:cNvSpPr>
            <p:nvPr/>
          </p:nvSpPr>
          <p:spPr bwMode="auto">
            <a:xfrm>
              <a:off x="219554" y="163389"/>
              <a:ext cx="345405" cy="457735"/>
            </a:xfrm>
            <a:custGeom>
              <a:avLst/>
              <a:gdLst>
                <a:gd name="T0" fmla="*/ 252411 w 52"/>
                <a:gd name="T1" fmla="*/ 351593 h 69"/>
                <a:gd name="T2" fmla="*/ 212557 w 52"/>
                <a:gd name="T3" fmla="*/ 338326 h 69"/>
                <a:gd name="T4" fmla="*/ 212557 w 52"/>
                <a:gd name="T5" fmla="*/ 338326 h 69"/>
                <a:gd name="T6" fmla="*/ 179345 w 52"/>
                <a:gd name="T7" fmla="*/ 325058 h 69"/>
                <a:gd name="T8" fmla="*/ 99636 w 52"/>
                <a:gd name="T9" fmla="*/ 192381 h 69"/>
                <a:gd name="T10" fmla="*/ 106278 w 52"/>
                <a:gd name="T11" fmla="*/ 152578 h 69"/>
                <a:gd name="T12" fmla="*/ 106278 w 52"/>
                <a:gd name="T13" fmla="*/ 152578 h 69"/>
                <a:gd name="T14" fmla="*/ 119563 w 52"/>
                <a:gd name="T15" fmla="*/ 112775 h 69"/>
                <a:gd name="T16" fmla="*/ 73066 w 52"/>
                <a:gd name="T17" fmla="*/ 39803 h 69"/>
                <a:gd name="T18" fmla="*/ 46497 w 52"/>
                <a:gd name="T19" fmla="*/ 39803 h 69"/>
                <a:gd name="T20" fmla="*/ 6642 w 52"/>
                <a:gd name="T21" fmla="*/ 92874 h 69"/>
                <a:gd name="T22" fmla="*/ 0 w 52"/>
                <a:gd name="T23" fmla="*/ 139311 h 69"/>
                <a:gd name="T24" fmla="*/ 73066 w 52"/>
                <a:gd name="T25" fmla="*/ 298523 h 69"/>
                <a:gd name="T26" fmla="*/ 172703 w 52"/>
                <a:gd name="T27" fmla="*/ 437833 h 69"/>
                <a:gd name="T28" fmla="*/ 212557 w 52"/>
                <a:gd name="T29" fmla="*/ 451101 h 69"/>
                <a:gd name="T30" fmla="*/ 278981 w 52"/>
                <a:gd name="T31" fmla="*/ 451101 h 69"/>
                <a:gd name="T32" fmla="*/ 292266 w 52"/>
                <a:gd name="T33" fmla="*/ 424566 h 69"/>
                <a:gd name="T34" fmla="*/ 252411 w 52"/>
                <a:gd name="T35" fmla="*/ 351593 h 69"/>
                <a:gd name="T36" fmla="*/ 345405 w 52"/>
                <a:gd name="T37" fmla="*/ 411298 h 69"/>
                <a:gd name="T38" fmla="*/ 292266 w 52"/>
                <a:gd name="T39" fmla="*/ 325058 h 69"/>
                <a:gd name="T40" fmla="*/ 278981 w 52"/>
                <a:gd name="T41" fmla="*/ 318424 h 69"/>
                <a:gd name="T42" fmla="*/ 265696 w 52"/>
                <a:gd name="T43" fmla="*/ 318424 h 69"/>
                <a:gd name="T44" fmla="*/ 259054 w 52"/>
                <a:gd name="T45" fmla="*/ 338326 h 69"/>
                <a:gd name="T46" fmla="*/ 312193 w 52"/>
                <a:gd name="T47" fmla="*/ 424566 h 69"/>
                <a:gd name="T48" fmla="*/ 332120 w 52"/>
                <a:gd name="T49" fmla="*/ 431200 h 69"/>
                <a:gd name="T50" fmla="*/ 338763 w 52"/>
                <a:gd name="T51" fmla="*/ 424566 h 69"/>
                <a:gd name="T52" fmla="*/ 345405 w 52"/>
                <a:gd name="T53" fmla="*/ 411298 h 69"/>
                <a:gd name="T54" fmla="*/ 132848 w 52"/>
                <a:gd name="T55" fmla="*/ 112775 h 69"/>
                <a:gd name="T56" fmla="*/ 152775 w 52"/>
                <a:gd name="T57" fmla="*/ 119409 h 69"/>
                <a:gd name="T58" fmla="*/ 159418 w 52"/>
                <a:gd name="T59" fmla="*/ 112775 h 69"/>
                <a:gd name="T60" fmla="*/ 166060 w 52"/>
                <a:gd name="T61" fmla="*/ 92874 h 69"/>
                <a:gd name="T62" fmla="*/ 112921 w 52"/>
                <a:gd name="T63" fmla="*/ 6634 h 69"/>
                <a:gd name="T64" fmla="*/ 99636 w 52"/>
                <a:gd name="T65" fmla="*/ 0 h 69"/>
                <a:gd name="T66" fmla="*/ 86351 w 52"/>
                <a:gd name="T67" fmla="*/ 6634 h 69"/>
                <a:gd name="T68" fmla="*/ 86351 w 52"/>
                <a:gd name="T69" fmla="*/ 26535 h 69"/>
                <a:gd name="T70" fmla="*/ 132848 w 52"/>
                <a:gd name="T71" fmla="*/ 112775 h 6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2"/>
                <a:gd name="T109" fmla="*/ 0 h 69"/>
                <a:gd name="T110" fmla="*/ 52 w 52"/>
                <a:gd name="T111" fmla="*/ 69 h 6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2" h="69">
                  <a:moveTo>
                    <a:pt x="38" y="53"/>
                  </a:moveTo>
                  <a:cubicBezTo>
                    <a:pt x="37" y="51"/>
                    <a:pt x="34" y="50"/>
                    <a:pt x="32" y="51"/>
                  </a:cubicBezTo>
                  <a:cubicBezTo>
                    <a:pt x="32" y="51"/>
                    <a:pt x="32" y="51"/>
                    <a:pt x="32" y="51"/>
                  </a:cubicBezTo>
                  <a:cubicBezTo>
                    <a:pt x="30" y="52"/>
                    <a:pt x="28" y="51"/>
                    <a:pt x="27" y="49"/>
                  </a:cubicBezTo>
                  <a:cubicBezTo>
                    <a:pt x="15" y="29"/>
                    <a:pt x="15" y="29"/>
                    <a:pt x="15" y="29"/>
                  </a:cubicBezTo>
                  <a:cubicBezTo>
                    <a:pt x="14" y="27"/>
                    <a:pt x="14" y="24"/>
                    <a:pt x="16" y="23"/>
                  </a:cubicBezTo>
                  <a:cubicBezTo>
                    <a:pt x="16" y="23"/>
                    <a:pt x="16" y="23"/>
                    <a:pt x="16" y="23"/>
                  </a:cubicBezTo>
                  <a:cubicBezTo>
                    <a:pt x="18" y="22"/>
                    <a:pt x="19" y="19"/>
                    <a:pt x="18" y="17"/>
                  </a:cubicBezTo>
                  <a:cubicBezTo>
                    <a:pt x="11" y="6"/>
                    <a:pt x="11" y="6"/>
                    <a:pt x="11" y="6"/>
                  </a:cubicBezTo>
                  <a:cubicBezTo>
                    <a:pt x="10" y="4"/>
                    <a:pt x="8" y="4"/>
                    <a:pt x="7" y="6"/>
                  </a:cubicBezTo>
                  <a:cubicBezTo>
                    <a:pt x="1" y="14"/>
                    <a:pt x="1" y="14"/>
                    <a:pt x="1" y="14"/>
                  </a:cubicBezTo>
                  <a:cubicBezTo>
                    <a:pt x="0" y="16"/>
                    <a:pt x="0" y="19"/>
                    <a:pt x="0" y="21"/>
                  </a:cubicBezTo>
                  <a:cubicBezTo>
                    <a:pt x="0" y="21"/>
                    <a:pt x="1" y="28"/>
                    <a:pt x="11" y="45"/>
                  </a:cubicBezTo>
                  <a:cubicBezTo>
                    <a:pt x="20" y="61"/>
                    <a:pt x="26" y="66"/>
                    <a:pt x="26" y="66"/>
                  </a:cubicBezTo>
                  <a:cubicBezTo>
                    <a:pt x="27" y="68"/>
                    <a:pt x="30" y="69"/>
                    <a:pt x="32" y="68"/>
                  </a:cubicBezTo>
                  <a:cubicBezTo>
                    <a:pt x="42" y="68"/>
                    <a:pt x="42" y="68"/>
                    <a:pt x="42" y="68"/>
                  </a:cubicBezTo>
                  <a:cubicBezTo>
                    <a:pt x="44" y="68"/>
                    <a:pt x="45" y="66"/>
                    <a:pt x="44" y="64"/>
                  </a:cubicBezTo>
                  <a:lnTo>
                    <a:pt x="38" y="53"/>
                  </a:lnTo>
                  <a:close/>
                  <a:moveTo>
                    <a:pt x="52" y="62"/>
                  </a:moveTo>
                  <a:cubicBezTo>
                    <a:pt x="44" y="49"/>
                    <a:pt x="44" y="49"/>
                    <a:pt x="44" y="49"/>
                  </a:cubicBezTo>
                  <a:cubicBezTo>
                    <a:pt x="44" y="48"/>
                    <a:pt x="43" y="47"/>
                    <a:pt x="42" y="48"/>
                  </a:cubicBezTo>
                  <a:cubicBezTo>
                    <a:pt x="40" y="48"/>
                    <a:pt x="40" y="48"/>
                    <a:pt x="40" y="48"/>
                  </a:cubicBezTo>
                  <a:cubicBezTo>
                    <a:pt x="39" y="49"/>
                    <a:pt x="39" y="50"/>
                    <a:pt x="39" y="51"/>
                  </a:cubicBezTo>
                  <a:cubicBezTo>
                    <a:pt x="47" y="64"/>
                    <a:pt x="47" y="64"/>
                    <a:pt x="47" y="64"/>
                  </a:cubicBezTo>
                  <a:cubicBezTo>
                    <a:pt x="48" y="65"/>
                    <a:pt x="49" y="65"/>
                    <a:pt x="50" y="65"/>
                  </a:cubicBezTo>
                  <a:cubicBezTo>
                    <a:pt x="51" y="64"/>
                    <a:pt x="51" y="64"/>
                    <a:pt x="51" y="64"/>
                  </a:cubicBezTo>
                  <a:cubicBezTo>
                    <a:pt x="52" y="64"/>
                    <a:pt x="52" y="62"/>
                    <a:pt x="52" y="62"/>
                  </a:cubicBezTo>
                  <a:close/>
                  <a:moveTo>
                    <a:pt x="20" y="17"/>
                  </a:moveTo>
                  <a:cubicBezTo>
                    <a:pt x="21" y="18"/>
                    <a:pt x="22" y="18"/>
                    <a:pt x="23" y="18"/>
                  </a:cubicBezTo>
                  <a:cubicBezTo>
                    <a:pt x="24" y="17"/>
                    <a:pt x="24" y="17"/>
                    <a:pt x="24" y="17"/>
                  </a:cubicBezTo>
                  <a:cubicBezTo>
                    <a:pt x="25" y="16"/>
                    <a:pt x="25" y="15"/>
                    <a:pt x="25" y="14"/>
                  </a:cubicBezTo>
                  <a:cubicBezTo>
                    <a:pt x="17" y="1"/>
                    <a:pt x="17" y="1"/>
                    <a:pt x="17" y="1"/>
                  </a:cubicBezTo>
                  <a:cubicBezTo>
                    <a:pt x="17" y="0"/>
                    <a:pt x="16" y="0"/>
                    <a:pt x="15" y="0"/>
                  </a:cubicBezTo>
                  <a:cubicBezTo>
                    <a:pt x="13" y="1"/>
                    <a:pt x="13" y="1"/>
                    <a:pt x="13" y="1"/>
                  </a:cubicBezTo>
                  <a:cubicBezTo>
                    <a:pt x="13" y="2"/>
                    <a:pt x="12" y="3"/>
                    <a:pt x="13" y="4"/>
                  </a:cubicBezTo>
                  <a:lnTo>
                    <a:pt x="20" y="17"/>
                  </a:lnTo>
                  <a:close/>
                </a:path>
              </a:pathLst>
            </a:custGeom>
            <a:noFill/>
            <a:ln w="9525"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a:solidFill>
                  <a:srgbClr val="000000"/>
                </a:solidFill>
                <a:latin typeface="Calibri" panose="020F0502020204030204" pitchFamily="34" charset="0"/>
                <a:sym typeface="宋体" panose="02010600030101010101" pitchFamily="2" charset="-122"/>
              </a:endParaRPr>
            </a:p>
          </p:txBody>
        </p:sp>
      </p:grpSp>
      <p:grpSp>
        <p:nvGrpSpPr>
          <p:cNvPr id="2" name="组合 1"/>
          <p:cNvGrpSpPr/>
          <p:nvPr/>
        </p:nvGrpSpPr>
        <p:grpSpPr>
          <a:xfrm>
            <a:off x="7470775" y="5518150"/>
            <a:ext cx="784225" cy="784225"/>
            <a:chOff x="7470775" y="5518150"/>
            <a:chExt cx="784225" cy="784225"/>
          </a:xfrm>
        </p:grpSpPr>
        <p:grpSp>
          <p:nvGrpSpPr>
            <p:cNvPr id="15368" name="组合 38"/>
            <p:cNvGrpSpPr>
              <a:grpSpLocks/>
            </p:cNvGrpSpPr>
            <p:nvPr/>
          </p:nvGrpSpPr>
          <p:grpSpPr bwMode="auto">
            <a:xfrm>
              <a:off x="7470775" y="5518150"/>
              <a:ext cx="784225" cy="784225"/>
              <a:chOff x="0" y="0"/>
              <a:chExt cx="784512" cy="784512"/>
            </a:xfrm>
          </p:grpSpPr>
          <p:sp>
            <p:nvSpPr>
              <p:cNvPr id="15369" name="椭圆 39"/>
              <p:cNvSpPr>
                <a:spLocks noChangeArrowheads="1"/>
              </p:cNvSpPr>
              <p:nvPr/>
            </p:nvSpPr>
            <p:spPr bwMode="auto">
              <a:xfrm>
                <a:off x="0" y="0"/>
                <a:ext cx="784512" cy="784512"/>
              </a:xfrm>
              <a:prstGeom prst="ellipse">
                <a:avLst/>
              </a:prstGeom>
              <a:noFill/>
              <a:ln w="12700"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1400">
                  <a:solidFill>
                    <a:srgbClr val="FFFFFF"/>
                  </a:solidFill>
                  <a:latin typeface="宋体" panose="02010600030101010101" pitchFamily="2" charset="-122"/>
                  <a:sym typeface="宋体" panose="02010600030101010101" pitchFamily="2" charset="-122"/>
                </a:endParaRPr>
              </a:p>
            </p:txBody>
          </p:sp>
        </p:grpSp>
        <p:sp>
          <p:nvSpPr>
            <p:cNvPr id="22" name="Freeform 35"/>
            <p:cNvSpPr>
              <a:spLocks noEditPoints="1" noChangeArrowheads="1"/>
            </p:cNvSpPr>
            <p:nvPr/>
          </p:nvSpPr>
          <p:spPr bwMode="auto">
            <a:xfrm>
              <a:off x="7652086" y="5756584"/>
              <a:ext cx="421602" cy="284505"/>
            </a:xfrm>
            <a:custGeom>
              <a:avLst/>
              <a:gdLst>
                <a:gd name="T0" fmla="*/ 362129 w 157"/>
                <a:gd name="T1" fmla="*/ 123298 h 106"/>
                <a:gd name="T2" fmla="*/ 364812 w 157"/>
                <a:gd name="T3" fmla="*/ 99174 h 106"/>
                <a:gd name="T4" fmla="*/ 265561 w 157"/>
                <a:gd name="T5" fmla="*/ 0 h 106"/>
                <a:gd name="T6" fmla="*/ 195818 w 157"/>
                <a:gd name="T7" fmla="*/ 48247 h 106"/>
                <a:gd name="T8" fmla="*/ 120710 w 157"/>
                <a:gd name="T9" fmla="*/ 21443 h 106"/>
                <a:gd name="T10" fmla="*/ 50966 w 157"/>
                <a:gd name="T11" fmla="*/ 104535 h 106"/>
                <a:gd name="T12" fmla="*/ 53649 w 157"/>
                <a:gd name="T13" fmla="*/ 125978 h 106"/>
                <a:gd name="T14" fmla="*/ 0 w 157"/>
                <a:gd name="T15" fmla="*/ 201029 h 106"/>
                <a:gd name="T16" fmla="*/ 83156 w 157"/>
                <a:gd name="T17" fmla="*/ 284121 h 106"/>
                <a:gd name="T18" fmla="*/ 337987 w 157"/>
                <a:gd name="T19" fmla="*/ 284121 h 106"/>
                <a:gd name="T20" fmla="*/ 421143 w 157"/>
                <a:gd name="T21" fmla="*/ 201029 h 106"/>
                <a:gd name="T22" fmla="*/ 362129 w 157"/>
                <a:gd name="T23" fmla="*/ 123298 h 106"/>
                <a:gd name="T24" fmla="*/ 321893 w 157"/>
                <a:gd name="T25" fmla="*/ 268039 h 106"/>
                <a:gd name="T26" fmla="*/ 211913 w 157"/>
                <a:gd name="T27" fmla="*/ 268039 h 106"/>
                <a:gd name="T28" fmla="*/ 276291 w 157"/>
                <a:gd name="T29" fmla="*/ 201029 h 106"/>
                <a:gd name="T30" fmla="*/ 273609 w 157"/>
                <a:gd name="T31" fmla="*/ 192988 h 106"/>
                <a:gd name="T32" fmla="*/ 246784 w 157"/>
                <a:gd name="T33" fmla="*/ 192988 h 106"/>
                <a:gd name="T34" fmla="*/ 246784 w 157"/>
                <a:gd name="T35" fmla="*/ 182266 h 106"/>
                <a:gd name="T36" fmla="*/ 246784 w 157"/>
                <a:gd name="T37" fmla="*/ 99174 h 106"/>
                <a:gd name="T38" fmla="*/ 241420 w 157"/>
                <a:gd name="T39" fmla="*/ 93814 h 106"/>
                <a:gd name="T40" fmla="*/ 171676 w 157"/>
                <a:gd name="T41" fmla="*/ 93814 h 106"/>
                <a:gd name="T42" fmla="*/ 166311 w 157"/>
                <a:gd name="T43" fmla="*/ 99174 h 106"/>
                <a:gd name="T44" fmla="*/ 166311 w 157"/>
                <a:gd name="T45" fmla="*/ 182266 h 106"/>
                <a:gd name="T46" fmla="*/ 166311 w 157"/>
                <a:gd name="T47" fmla="*/ 195668 h 106"/>
                <a:gd name="T48" fmla="*/ 136804 w 157"/>
                <a:gd name="T49" fmla="*/ 195668 h 106"/>
                <a:gd name="T50" fmla="*/ 134122 w 157"/>
                <a:gd name="T51" fmla="*/ 203709 h 106"/>
                <a:gd name="T52" fmla="*/ 201183 w 157"/>
                <a:gd name="T53" fmla="*/ 268039 h 106"/>
                <a:gd name="T54" fmla="*/ 101933 w 157"/>
                <a:gd name="T55" fmla="*/ 268039 h 106"/>
                <a:gd name="T56" fmla="*/ 29507 w 157"/>
                <a:gd name="T57" fmla="*/ 198349 h 106"/>
                <a:gd name="T58" fmla="*/ 77791 w 157"/>
                <a:gd name="T59" fmla="*/ 134019 h 106"/>
                <a:gd name="T60" fmla="*/ 75108 w 157"/>
                <a:gd name="T61" fmla="*/ 117937 h 106"/>
                <a:gd name="T62" fmla="*/ 134122 w 157"/>
                <a:gd name="T63" fmla="*/ 45567 h 106"/>
                <a:gd name="T64" fmla="*/ 198501 w 157"/>
                <a:gd name="T65" fmla="*/ 77731 h 106"/>
                <a:gd name="T66" fmla="*/ 260197 w 157"/>
                <a:gd name="T67" fmla="*/ 26804 h 106"/>
                <a:gd name="T68" fmla="*/ 343352 w 157"/>
                <a:gd name="T69" fmla="*/ 112576 h 106"/>
                <a:gd name="T70" fmla="*/ 340670 w 157"/>
                <a:gd name="T71" fmla="*/ 131339 h 106"/>
                <a:gd name="T72" fmla="*/ 394319 w 157"/>
                <a:gd name="T73" fmla="*/ 198349 h 106"/>
                <a:gd name="T74" fmla="*/ 321893 w 157"/>
                <a:gd name="T75" fmla="*/ 268039 h 10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57"/>
                <a:gd name="T115" fmla="*/ 0 h 106"/>
                <a:gd name="T116" fmla="*/ 157 w 157"/>
                <a:gd name="T117" fmla="*/ 106 h 10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57" h="106">
                  <a:moveTo>
                    <a:pt x="135" y="46"/>
                  </a:moveTo>
                  <a:cubicBezTo>
                    <a:pt x="136" y="43"/>
                    <a:pt x="136" y="40"/>
                    <a:pt x="136" y="37"/>
                  </a:cubicBezTo>
                  <a:cubicBezTo>
                    <a:pt x="136" y="16"/>
                    <a:pt x="120" y="0"/>
                    <a:pt x="99" y="0"/>
                  </a:cubicBezTo>
                  <a:cubicBezTo>
                    <a:pt x="76" y="0"/>
                    <a:pt x="73" y="18"/>
                    <a:pt x="73" y="18"/>
                  </a:cubicBezTo>
                  <a:cubicBezTo>
                    <a:pt x="73" y="18"/>
                    <a:pt x="63" y="6"/>
                    <a:pt x="45" y="8"/>
                  </a:cubicBezTo>
                  <a:cubicBezTo>
                    <a:pt x="30" y="11"/>
                    <a:pt x="19" y="25"/>
                    <a:pt x="19" y="39"/>
                  </a:cubicBezTo>
                  <a:cubicBezTo>
                    <a:pt x="19" y="42"/>
                    <a:pt x="20" y="44"/>
                    <a:pt x="20" y="47"/>
                  </a:cubicBezTo>
                  <a:cubicBezTo>
                    <a:pt x="9" y="51"/>
                    <a:pt x="0" y="62"/>
                    <a:pt x="0" y="75"/>
                  </a:cubicBezTo>
                  <a:cubicBezTo>
                    <a:pt x="0" y="92"/>
                    <a:pt x="14" y="106"/>
                    <a:pt x="31" y="106"/>
                  </a:cubicBezTo>
                  <a:cubicBezTo>
                    <a:pt x="126" y="106"/>
                    <a:pt x="126" y="106"/>
                    <a:pt x="126" y="106"/>
                  </a:cubicBezTo>
                  <a:cubicBezTo>
                    <a:pt x="143" y="106"/>
                    <a:pt x="157" y="92"/>
                    <a:pt x="157" y="75"/>
                  </a:cubicBezTo>
                  <a:cubicBezTo>
                    <a:pt x="157" y="62"/>
                    <a:pt x="148" y="50"/>
                    <a:pt x="135" y="46"/>
                  </a:cubicBezTo>
                  <a:close/>
                  <a:moveTo>
                    <a:pt x="120" y="100"/>
                  </a:moveTo>
                  <a:cubicBezTo>
                    <a:pt x="79" y="100"/>
                    <a:pt x="79" y="100"/>
                    <a:pt x="79" y="100"/>
                  </a:cubicBezTo>
                  <a:cubicBezTo>
                    <a:pt x="82" y="97"/>
                    <a:pt x="103" y="75"/>
                    <a:pt x="103" y="75"/>
                  </a:cubicBezTo>
                  <a:cubicBezTo>
                    <a:pt x="103" y="75"/>
                    <a:pt x="106" y="72"/>
                    <a:pt x="102" y="72"/>
                  </a:cubicBezTo>
                  <a:cubicBezTo>
                    <a:pt x="98" y="72"/>
                    <a:pt x="92" y="72"/>
                    <a:pt x="92" y="72"/>
                  </a:cubicBezTo>
                  <a:cubicBezTo>
                    <a:pt x="92" y="72"/>
                    <a:pt x="92" y="70"/>
                    <a:pt x="92" y="68"/>
                  </a:cubicBezTo>
                  <a:cubicBezTo>
                    <a:pt x="92" y="59"/>
                    <a:pt x="92" y="43"/>
                    <a:pt x="92" y="37"/>
                  </a:cubicBezTo>
                  <a:cubicBezTo>
                    <a:pt x="92" y="37"/>
                    <a:pt x="92" y="35"/>
                    <a:pt x="90" y="35"/>
                  </a:cubicBezTo>
                  <a:cubicBezTo>
                    <a:pt x="88" y="35"/>
                    <a:pt x="67" y="35"/>
                    <a:pt x="64" y="35"/>
                  </a:cubicBezTo>
                  <a:cubicBezTo>
                    <a:pt x="61" y="35"/>
                    <a:pt x="62" y="37"/>
                    <a:pt x="62" y="37"/>
                  </a:cubicBezTo>
                  <a:cubicBezTo>
                    <a:pt x="62" y="44"/>
                    <a:pt x="62" y="59"/>
                    <a:pt x="62" y="68"/>
                  </a:cubicBezTo>
                  <a:cubicBezTo>
                    <a:pt x="62" y="71"/>
                    <a:pt x="62" y="73"/>
                    <a:pt x="62" y="73"/>
                  </a:cubicBezTo>
                  <a:cubicBezTo>
                    <a:pt x="62" y="73"/>
                    <a:pt x="54" y="73"/>
                    <a:pt x="51" y="73"/>
                  </a:cubicBezTo>
                  <a:cubicBezTo>
                    <a:pt x="47" y="73"/>
                    <a:pt x="50" y="76"/>
                    <a:pt x="50" y="76"/>
                  </a:cubicBezTo>
                  <a:cubicBezTo>
                    <a:pt x="75" y="100"/>
                    <a:pt x="75" y="100"/>
                    <a:pt x="75" y="100"/>
                  </a:cubicBezTo>
                  <a:cubicBezTo>
                    <a:pt x="38" y="100"/>
                    <a:pt x="38" y="100"/>
                    <a:pt x="38" y="100"/>
                  </a:cubicBezTo>
                  <a:cubicBezTo>
                    <a:pt x="23" y="100"/>
                    <a:pt x="11" y="88"/>
                    <a:pt x="11" y="74"/>
                  </a:cubicBezTo>
                  <a:cubicBezTo>
                    <a:pt x="11" y="63"/>
                    <a:pt x="18" y="53"/>
                    <a:pt x="29" y="50"/>
                  </a:cubicBezTo>
                  <a:cubicBezTo>
                    <a:pt x="28" y="48"/>
                    <a:pt x="28" y="46"/>
                    <a:pt x="28" y="44"/>
                  </a:cubicBezTo>
                  <a:cubicBezTo>
                    <a:pt x="28" y="31"/>
                    <a:pt x="37" y="19"/>
                    <a:pt x="50" y="17"/>
                  </a:cubicBezTo>
                  <a:cubicBezTo>
                    <a:pt x="65" y="15"/>
                    <a:pt x="74" y="29"/>
                    <a:pt x="74" y="29"/>
                  </a:cubicBezTo>
                  <a:cubicBezTo>
                    <a:pt x="74" y="29"/>
                    <a:pt x="77" y="10"/>
                    <a:pt x="97" y="10"/>
                  </a:cubicBezTo>
                  <a:cubicBezTo>
                    <a:pt x="115" y="10"/>
                    <a:pt x="128" y="24"/>
                    <a:pt x="128" y="42"/>
                  </a:cubicBezTo>
                  <a:cubicBezTo>
                    <a:pt x="128" y="44"/>
                    <a:pt x="127" y="47"/>
                    <a:pt x="127" y="49"/>
                  </a:cubicBezTo>
                  <a:cubicBezTo>
                    <a:pt x="138" y="53"/>
                    <a:pt x="147" y="62"/>
                    <a:pt x="147" y="74"/>
                  </a:cubicBezTo>
                  <a:cubicBezTo>
                    <a:pt x="147" y="88"/>
                    <a:pt x="135" y="100"/>
                    <a:pt x="120" y="100"/>
                  </a:cubicBez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a:solidFill>
                  <a:srgbClr val="000000"/>
                </a:solidFill>
                <a:latin typeface="Calibri" panose="020F0502020204030204" pitchFamily="34" charset="0"/>
                <a:sym typeface="Calibri" panose="020F0502020204030204" pitchFamily="34" charset="0"/>
              </a:endParaRPr>
            </a:p>
          </p:txBody>
        </p:sp>
      </p:grpSp>
    </p:spTree>
    <p:extLst>
      <p:ext uri="{BB962C8B-B14F-4D97-AF65-F5344CB8AC3E}">
        <p14:creationId xmlns:p14="http://schemas.microsoft.com/office/powerpoint/2010/main" val="411660885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evt" cmd="playFrom(0.0)">
                                      <p:cBhvr>
                                        <p:cTn id="6" dur="1" fill="hold"/>
                                        <p:tgtEl>
                                          <p:spTgt spid="15363"/>
                                        </p:tgtEl>
                                      </p:cBhvr>
                                    </p:cmd>
                                  </p:childTnLst>
                                </p:cTn>
                              </p:par>
                              <p:par>
                                <p:cTn id="7" presetID="41" presetClass="entr" presetSubtype="0" fill="hold" grpId="0" nodeType="withEffect">
                                  <p:stCondLst>
                                    <p:cond delay="1250"/>
                                  </p:stCondLst>
                                  <p:iterate type="lt">
                                    <p:tmPct val="10000"/>
                                  </p:iterate>
                                  <p:childTnLst>
                                    <p:set>
                                      <p:cBhvr>
                                        <p:cTn id="8" dur="1" fill="hold">
                                          <p:stCondLst>
                                            <p:cond delay="0"/>
                                          </p:stCondLst>
                                        </p:cTn>
                                        <p:tgtEl>
                                          <p:spTgt spid="15362"/>
                                        </p:tgtEl>
                                        <p:attrNameLst>
                                          <p:attrName>style.visibility</p:attrName>
                                        </p:attrNameLst>
                                      </p:cBhvr>
                                      <p:to>
                                        <p:strVal val="visible"/>
                                      </p:to>
                                    </p:set>
                                    <p:anim calcmode="lin" valueType="num">
                                      <p:cBhvr>
                                        <p:cTn id="9" dur="500" fill="hold"/>
                                        <p:tgtEl>
                                          <p:spTgt spid="15362"/>
                                        </p:tgtEl>
                                        <p:attrNameLst>
                                          <p:attrName>ppt_x</p:attrName>
                                        </p:attrNameLst>
                                      </p:cBhvr>
                                      <p:tavLst>
                                        <p:tav tm="0">
                                          <p:val>
                                            <p:strVal val="#ppt_x"/>
                                          </p:val>
                                        </p:tav>
                                        <p:tav tm="50000">
                                          <p:val>
                                            <p:strVal val="#ppt_x+.1"/>
                                          </p:val>
                                        </p:tav>
                                        <p:tav tm="100000">
                                          <p:val>
                                            <p:strVal val="#ppt_x"/>
                                          </p:val>
                                        </p:tav>
                                      </p:tavLst>
                                    </p:anim>
                                    <p:anim calcmode="lin" valueType="num">
                                      <p:cBhvr>
                                        <p:cTn id="10" dur="500" fill="hold"/>
                                        <p:tgtEl>
                                          <p:spTgt spid="15362"/>
                                        </p:tgtEl>
                                        <p:attrNameLst>
                                          <p:attrName>ppt_y</p:attrName>
                                        </p:attrNameLst>
                                      </p:cBhvr>
                                      <p:tavLst>
                                        <p:tav tm="0">
                                          <p:val>
                                            <p:strVal val="#ppt_y"/>
                                          </p:val>
                                        </p:tav>
                                        <p:tav tm="100000">
                                          <p:val>
                                            <p:strVal val="#ppt_y"/>
                                          </p:val>
                                        </p:tav>
                                      </p:tavLst>
                                    </p:anim>
                                    <p:anim calcmode="lin" valueType="num">
                                      <p:cBhvr>
                                        <p:cTn id="11" dur="500" fill="hold"/>
                                        <p:tgtEl>
                                          <p:spTgt spid="15362"/>
                                        </p:tgtEl>
                                        <p:attrNameLst>
                                          <p:attrName>ppt_h</p:attrName>
                                        </p:attrNameLst>
                                      </p:cBhvr>
                                      <p:tavLst>
                                        <p:tav tm="0">
                                          <p:val>
                                            <p:strVal val="#ppt_h/10"/>
                                          </p:val>
                                        </p:tav>
                                        <p:tav tm="50000">
                                          <p:val>
                                            <p:strVal val="#ppt_h+.01"/>
                                          </p:val>
                                        </p:tav>
                                        <p:tav tm="100000">
                                          <p:val>
                                            <p:strVal val="#ppt_h"/>
                                          </p:val>
                                        </p:tav>
                                      </p:tavLst>
                                    </p:anim>
                                    <p:anim calcmode="lin" valueType="num">
                                      <p:cBhvr>
                                        <p:cTn id="12" dur="500" fill="hold"/>
                                        <p:tgtEl>
                                          <p:spTgt spid="15362"/>
                                        </p:tgtEl>
                                        <p:attrNameLst>
                                          <p:attrName>ppt_w</p:attrName>
                                        </p:attrNameLst>
                                      </p:cBhvr>
                                      <p:tavLst>
                                        <p:tav tm="0">
                                          <p:val>
                                            <p:strVal val="#ppt_w/10"/>
                                          </p:val>
                                        </p:tav>
                                        <p:tav tm="50000">
                                          <p:val>
                                            <p:strVal val="#ppt_w+.01"/>
                                          </p:val>
                                        </p:tav>
                                        <p:tav tm="100000">
                                          <p:val>
                                            <p:strVal val="#ppt_w"/>
                                          </p:val>
                                        </p:tav>
                                      </p:tavLst>
                                    </p:anim>
                                    <p:animEffect>
                                      <p:cBhvr>
                                        <p:cTn id="13" dur="500" tmFilter="0,0; .5, 1; 1, 1"/>
                                        <p:tgtEl>
                                          <p:spTgt spid="15362"/>
                                        </p:tgtEl>
                                      </p:cBhvr>
                                    </p:animEffect>
                                  </p:childTnLst>
                                </p:cTn>
                              </p:par>
                              <p:par>
                                <p:cTn id="14" presetID="16" presetClass="entr" presetSubtype="37" fill="hold" grpId="0" nodeType="withEffect">
                                  <p:stCondLst>
                                    <p:cond delay="2500"/>
                                  </p:stCondLst>
                                  <p:childTnLst>
                                    <p:set>
                                      <p:cBhvr>
                                        <p:cTn id="15" dur="1" fill="hold">
                                          <p:stCondLst>
                                            <p:cond delay="0"/>
                                          </p:stCondLst>
                                        </p:cTn>
                                        <p:tgtEl>
                                          <p:spTgt spid="15364"/>
                                        </p:tgtEl>
                                        <p:attrNameLst>
                                          <p:attrName>style.visibility</p:attrName>
                                        </p:attrNameLst>
                                      </p:cBhvr>
                                      <p:to>
                                        <p:strVal val="visible"/>
                                      </p:to>
                                    </p:set>
                                    <p:animEffect>
                                      <p:cBhvr>
                                        <p:cTn id="16" dur="500"/>
                                        <p:tgtEl>
                                          <p:spTgt spid="15364"/>
                                        </p:tgtEl>
                                      </p:cBhvr>
                                    </p:animEffect>
                                  </p:childTnLst>
                                </p:cTn>
                              </p:par>
                              <p:par>
                                <p:cTn id="17" presetID="37" presetClass="entr" presetSubtype="0" fill="hold" nodeType="withEffect">
                                  <p:stCondLst>
                                    <p:cond delay="3000"/>
                                  </p:stCondLst>
                                  <p:childTnLst>
                                    <p:set>
                                      <p:cBhvr>
                                        <p:cTn id="18" dur="1" fill="hold">
                                          <p:stCondLst>
                                            <p:cond delay="0"/>
                                          </p:stCondLst>
                                        </p:cTn>
                                        <p:tgtEl>
                                          <p:spTgt spid="15374"/>
                                        </p:tgtEl>
                                        <p:attrNameLst>
                                          <p:attrName>style.visibility</p:attrName>
                                        </p:attrNameLst>
                                      </p:cBhvr>
                                      <p:to>
                                        <p:strVal val="visible"/>
                                      </p:to>
                                    </p:set>
                                    <p:animEffect>
                                      <p:cBhvr>
                                        <p:cTn id="19" dur="750"/>
                                        <p:tgtEl>
                                          <p:spTgt spid="15374"/>
                                        </p:tgtEl>
                                      </p:cBhvr>
                                    </p:animEffect>
                                    <p:anim calcmode="lin" valueType="num">
                                      <p:cBhvr>
                                        <p:cTn id="20" dur="750" fill="hold"/>
                                        <p:tgtEl>
                                          <p:spTgt spid="15374"/>
                                        </p:tgtEl>
                                        <p:attrNameLst>
                                          <p:attrName>ppt_x</p:attrName>
                                        </p:attrNameLst>
                                      </p:cBhvr>
                                      <p:tavLst>
                                        <p:tav tm="0">
                                          <p:val>
                                            <p:strVal val="#ppt_x"/>
                                          </p:val>
                                        </p:tav>
                                        <p:tav tm="100000">
                                          <p:val>
                                            <p:strVal val="#ppt_x"/>
                                          </p:val>
                                        </p:tav>
                                      </p:tavLst>
                                    </p:anim>
                                    <p:anim calcmode="lin" valueType="num">
                                      <p:cBhvr>
                                        <p:cTn id="21" dur="675" decel="100000" fill="hold"/>
                                        <p:tgtEl>
                                          <p:spTgt spid="15374"/>
                                        </p:tgtEl>
                                        <p:attrNameLst>
                                          <p:attrName>ppt_y</p:attrName>
                                        </p:attrNameLst>
                                      </p:cBhvr>
                                      <p:tavLst>
                                        <p:tav tm="0">
                                          <p:val>
                                            <p:strVal val="#ppt_y+1"/>
                                          </p:val>
                                        </p:tav>
                                        <p:tav tm="100000">
                                          <p:val>
                                            <p:strVal val="#ppt_y-.03"/>
                                          </p:val>
                                        </p:tav>
                                      </p:tavLst>
                                    </p:anim>
                                    <p:anim calcmode="lin" valueType="num">
                                      <p:cBhvr>
                                        <p:cTn id="22" dur="75" accel="100000" fill="hold">
                                          <p:stCondLst>
                                            <p:cond delay="675"/>
                                          </p:stCondLst>
                                        </p:cTn>
                                        <p:tgtEl>
                                          <p:spTgt spid="15374"/>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3250"/>
                                  </p:stCondLst>
                                  <p:childTnLst>
                                    <p:set>
                                      <p:cBhvr>
                                        <p:cTn id="24" dur="1" fill="hold">
                                          <p:stCondLst>
                                            <p:cond delay="0"/>
                                          </p:stCondLst>
                                        </p:cTn>
                                        <p:tgtEl>
                                          <p:spTgt spid="15371"/>
                                        </p:tgtEl>
                                        <p:attrNameLst>
                                          <p:attrName>style.visibility</p:attrName>
                                        </p:attrNameLst>
                                      </p:cBhvr>
                                      <p:to>
                                        <p:strVal val="visible"/>
                                      </p:to>
                                    </p:set>
                                    <p:animEffect>
                                      <p:cBhvr>
                                        <p:cTn id="25" dur="750"/>
                                        <p:tgtEl>
                                          <p:spTgt spid="15371"/>
                                        </p:tgtEl>
                                      </p:cBhvr>
                                    </p:animEffect>
                                    <p:anim calcmode="lin" valueType="num">
                                      <p:cBhvr>
                                        <p:cTn id="26" dur="750" fill="hold"/>
                                        <p:tgtEl>
                                          <p:spTgt spid="15371"/>
                                        </p:tgtEl>
                                        <p:attrNameLst>
                                          <p:attrName>ppt_x</p:attrName>
                                        </p:attrNameLst>
                                      </p:cBhvr>
                                      <p:tavLst>
                                        <p:tav tm="0">
                                          <p:val>
                                            <p:strVal val="#ppt_x"/>
                                          </p:val>
                                        </p:tav>
                                        <p:tav tm="100000">
                                          <p:val>
                                            <p:strVal val="#ppt_x"/>
                                          </p:val>
                                        </p:tav>
                                      </p:tavLst>
                                    </p:anim>
                                    <p:anim calcmode="lin" valueType="num">
                                      <p:cBhvr>
                                        <p:cTn id="27" dur="675" decel="100000" fill="hold"/>
                                        <p:tgtEl>
                                          <p:spTgt spid="15371"/>
                                        </p:tgtEl>
                                        <p:attrNameLst>
                                          <p:attrName>ppt_y</p:attrName>
                                        </p:attrNameLst>
                                      </p:cBhvr>
                                      <p:tavLst>
                                        <p:tav tm="0">
                                          <p:val>
                                            <p:strVal val="#ppt_y+1"/>
                                          </p:val>
                                        </p:tav>
                                        <p:tav tm="100000">
                                          <p:val>
                                            <p:strVal val="#ppt_y-.03"/>
                                          </p:val>
                                        </p:tav>
                                      </p:tavLst>
                                    </p:anim>
                                    <p:anim calcmode="lin" valueType="num">
                                      <p:cBhvr>
                                        <p:cTn id="28" dur="75" accel="100000" fill="hold">
                                          <p:stCondLst>
                                            <p:cond delay="675"/>
                                          </p:stCondLst>
                                        </p:cTn>
                                        <p:tgtEl>
                                          <p:spTgt spid="15371"/>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3500"/>
                                  </p:stCondLst>
                                  <p:childTnLst>
                                    <p:set>
                                      <p:cBhvr>
                                        <p:cTn id="30" dur="1" fill="hold">
                                          <p:stCondLst>
                                            <p:cond delay="0"/>
                                          </p:stCondLst>
                                        </p:cTn>
                                        <p:tgtEl>
                                          <p:spTgt spid="15365"/>
                                        </p:tgtEl>
                                        <p:attrNameLst>
                                          <p:attrName>style.visibility</p:attrName>
                                        </p:attrNameLst>
                                      </p:cBhvr>
                                      <p:to>
                                        <p:strVal val="visible"/>
                                      </p:to>
                                    </p:set>
                                    <p:animEffect>
                                      <p:cBhvr>
                                        <p:cTn id="31" dur="750"/>
                                        <p:tgtEl>
                                          <p:spTgt spid="15365"/>
                                        </p:tgtEl>
                                      </p:cBhvr>
                                    </p:animEffect>
                                    <p:anim calcmode="lin" valueType="num">
                                      <p:cBhvr>
                                        <p:cTn id="32" dur="750" fill="hold"/>
                                        <p:tgtEl>
                                          <p:spTgt spid="15365"/>
                                        </p:tgtEl>
                                        <p:attrNameLst>
                                          <p:attrName>ppt_x</p:attrName>
                                        </p:attrNameLst>
                                      </p:cBhvr>
                                      <p:tavLst>
                                        <p:tav tm="0">
                                          <p:val>
                                            <p:strVal val="#ppt_x"/>
                                          </p:val>
                                        </p:tav>
                                        <p:tav tm="100000">
                                          <p:val>
                                            <p:strVal val="#ppt_x"/>
                                          </p:val>
                                        </p:tav>
                                      </p:tavLst>
                                    </p:anim>
                                    <p:anim calcmode="lin" valueType="num">
                                      <p:cBhvr>
                                        <p:cTn id="33" dur="675" decel="100000" fill="hold"/>
                                        <p:tgtEl>
                                          <p:spTgt spid="15365"/>
                                        </p:tgtEl>
                                        <p:attrNameLst>
                                          <p:attrName>ppt_y</p:attrName>
                                        </p:attrNameLst>
                                      </p:cBhvr>
                                      <p:tavLst>
                                        <p:tav tm="0">
                                          <p:val>
                                            <p:strVal val="#ppt_y+1"/>
                                          </p:val>
                                        </p:tav>
                                        <p:tav tm="100000">
                                          <p:val>
                                            <p:strVal val="#ppt_y-.03"/>
                                          </p:val>
                                        </p:tav>
                                      </p:tavLst>
                                    </p:anim>
                                    <p:anim calcmode="lin" valueType="num">
                                      <p:cBhvr>
                                        <p:cTn id="34" dur="75" accel="100000" fill="hold">
                                          <p:stCondLst>
                                            <p:cond delay="675"/>
                                          </p:stCondLst>
                                        </p:cTn>
                                        <p:tgtEl>
                                          <p:spTgt spid="15365"/>
                                        </p:tgtEl>
                                        <p:attrNameLst>
                                          <p:attrName>ppt_y</p:attrName>
                                        </p:attrNameLst>
                                      </p:cBhvr>
                                      <p:tavLst>
                                        <p:tav tm="0">
                                          <p:val>
                                            <p:strVal val="#ppt_y-.03"/>
                                          </p:val>
                                        </p:tav>
                                        <p:tav tm="100000">
                                          <p:val>
                                            <p:strVal val="#ppt_y"/>
                                          </p:val>
                                        </p:tav>
                                      </p:tavLst>
                                    </p:anim>
                                  </p:childTnLst>
                                </p:cTn>
                              </p:par>
                              <p:par>
                                <p:cTn id="35" presetID="37" presetClass="entr" presetSubtype="0" fill="hold" nodeType="withEffect">
                                  <p:stCondLst>
                                    <p:cond delay="3500"/>
                                  </p:stCondLst>
                                  <p:childTnLst>
                                    <p:set>
                                      <p:cBhvr>
                                        <p:cTn id="36" dur="1" fill="hold">
                                          <p:stCondLst>
                                            <p:cond delay="0"/>
                                          </p:stCondLst>
                                        </p:cTn>
                                        <p:tgtEl>
                                          <p:spTgt spid="2"/>
                                        </p:tgtEl>
                                        <p:attrNameLst>
                                          <p:attrName>style.visibility</p:attrName>
                                        </p:attrNameLst>
                                      </p:cBhvr>
                                      <p:to>
                                        <p:strVal val="visible"/>
                                      </p:to>
                                    </p:set>
                                    <p:animEffect transition="in" filter="fade">
                                      <p:cBhvr>
                                        <p:cTn id="37" dur="1000"/>
                                        <p:tgtEl>
                                          <p:spTgt spid="2"/>
                                        </p:tgtEl>
                                      </p:cBhvr>
                                    </p:animEffect>
                                    <p:anim calcmode="lin" valueType="num">
                                      <p:cBhvr>
                                        <p:cTn id="38" dur="1000" fill="hold"/>
                                        <p:tgtEl>
                                          <p:spTgt spid="2"/>
                                        </p:tgtEl>
                                        <p:attrNameLst>
                                          <p:attrName>ppt_x</p:attrName>
                                        </p:attrNameLst>
                                      </p:cBhvr>
                                      <p:tavLst>
                                        <p:tav tm="0">
                                          <p:val>
                                            <p:strVal val="#ppt_x"/>
                                          </p:val>
                                        </p:tav>
                                        <p:tav tm="100000">
                                          <p:val>
                                            <p:strVal val="#ppt_x"/>
                                          </p:val>
                                        </p:tav>
                                      </p:tavLst>
                                    </p:anim>
                                    <p:anim calcmode="lin" valueType="num">
                                      <p:cBhvr>
                                        <p:cTn id="39" dur="900" decel="100000" fill="hold"/>
                                        <p:tgtEl>
                                          <p:spTgt spid="2"/>
                                        </p:tgtEl>
                                        <p:attrNameLst>
                                          <p:attrName>ppt_y</p:attrName>
                                        </p:attrNameLst>
                                      </p:cBhvr>
                                      <p:tavLst>
                                        <p:tav tm="0">
                                          <p:val>
                                            <p:strVal val="#ppt_y+1"/>
                                          </p:val>
                                        </p:tav>
                                        <p:tav tm="100000">
                                          <p:val>
                                            <p:strVal val="#ppt_y-.03"/>
                                          </p:val>
                                        </p:tav>
                                      </p:tavLst>
                                    </p:anim>
                                    <p:anim calcmode="lin" valueType="num">
                                      <p:cBhvr>
                                        <p:cTn id="40"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par>
                                <p:cTn id="41" presetID="37" presetClass="entr" presetSubtype="0" fill="hold" nodeType="withEffect">
                                  <p:stCondLst>
                                    <p:cond delay="3600"/>
                                  </p:stCondLst>
                                  <p:childTnLst>
                                    <p:set>
                                      <p:cBhvr>
                                        <p:cTn id="42" dur="1" fill="hold">
                                          <p:stCondLst>
                                            <p:cond delay="0"/>
                                          </p:stCondLst>
                                        </p:cTn>
                                        <p:tgtEl>
                                          <p:spTgt spid="15377"/>
                                        </p:tgtEl>
                                        <p:attrNameLst>
                                          <p:attrName>style.visibility</p:attrName>
                                        </p:attrNameLst>
                                      </p:cBhvr>
                                      <p:to>
                                        <p:strVal val="visible"/>
                                      </p:to>
                                    </p:set>
                                    <p:animEffect>
                                      <p:cBhvr>
                                        <p:cTn id="43" dur="750"/>
                                        <p:tgtEl>
                                          <p:spTgt spid="15377"/>
                                        </p:tgtEl>
                                      </p:cBhvr>
                                    </p:animEffect>
                                    <p:anim calcmode="lin" valueType="num">
                                      <p:cBhvr>
                                        <p:cTn id="44" dur="750" fill="hold"/>
                                        <p:tgtEl>
                                          <p:spTgt spid="15377"/>
                                        </p:tgtEl>
                                        <p:attrNameLst>
                                          <p:attrName>ppt_x</p:attrName>
                                        </p:attrNameLst>
                                      </p:cBhvr>
                                      <p:tavLst>
                                        <p:tav tm="0">
                                          <p:val>
                                            <p:strVal val="#ppt_x"/>
                                          </p:val>
                                        </p:tav>
                                        <p:tav tm="100000">
                                          <p:val>
                                            <p:strVal val="#ppt_x"/>
                                          </p:val>
                                        </p:tav>
                                      </p:tavLst>
                                    </p:anim>
                                    <p:anim calcmode="lin" valueType="num">
                                      <p:cBhvr>
                                        <p:cTn id="45" dur="675" decel="100000" fill="hold"/>
                                        <p:tgtEl>
                                          <p:spTgt spid="15377"/>
                                        </p:tgtEl>
                                        <p:attrNameLst>
                                          <p:attrName>ppt_y</p:attrName>
                                        </p:attrNameLst>
                                      </p:cBhvr>
                                      <p:tavLst>
                                        <p:tav tm="0">
                                          <p:val>
                                            <p:strVal val="#ppt_y+1"/>
                                          </p:val>
                                        </p:tav>
                                        <p:tav tm="100000">
                                          <p:val>
                                            <p:strVal val="#ppt_y-.03"/>
                                          </p:val>
                                        </p:tav>
                                      </p:tavLst>
                                    </p:anim>
                                    <p:anim calcmode="lin" valueType="num">
                                      <p:cBhvr>
                                        <p:cTn id="46" dur="75" accel="100000" fill="hold">
                                          <p:stCondLst>
                                            <p:cond delay="675"/>
                                          </p:stCondLst>
                                        </p:cTn>
                                        <p:tgtEl>
                                          <p:spTgt spid="15377"/>
                                        </p:tgtEl>
                                        <p:attrNameLst>
                                          <p:attrName>ppt_y</p:attrName>
                                        </p:attrNameLst>
                                      </p:cBhvr>
                                      <p:tavLst>
                                        <p:tav tm="0">
                                          <p:val>
                                            <p:strVal val="#ppt_y-.03"/>
                                          </p:val>
                                        </p:tav>
                                        <p:tav tm="100000">
                                          <p:val>
                                            <p:strVal val="#ppt_y"/>
                                          </p:val>
                                        </p:tav>
                                      </p:tavLst>
                                    </p:anim>
                                  </p:childTnLst>
                                </p:cTn>
                              </p:par>
                              <p:par>
                                <p:cTn id="47" presetID="6" presetClass="entr" presetSubtype="16" fill="hold" nodeType="withEffect">
                                  <p:stCondLst>
                                    <p:cond delay="0"/>
                                  </p:stCondLst>
                                  <p:childTnLst>
                                    <p:set>
                                      <p:cBhvr>
                                        <p:cTn id="48" dur="1" fill="hold">
                                          <p:stCondLst>
                                            <p:cond delay="0"/>
                                          </p:stCondLst>
                                        </p:cTn>
                                        <p:tgtEl>
                                          <p:spTgt spid="15362">
                                            <p:txEl>
                                              <p:pRg st="0" end="0"/>
                                            </p:txEl>
                                          </p:spTgt>
                                        </p:tgtEl>
                                        <p:attrNameLst>
                                          <p:attrName>style.visibility</p:attrName>
                                        </p:attrNameLst>
                                      </p:cBhvr>
                                      <p:to>
                                        <p:strVal val="visible"/>
                                      </p:to>
                                    </p:set>
                                    <p:animEffect transition="in" filter="circle(in)">
                                      <p:cBhvr>
                                        <p:cTn id="49" dur="2000"/>
                                        <p:tgtEl>
                                          <p:spTgt spid="15362">
                                            <p:txEl>
                                              <p:pRg st="0" end="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6" presetClass="entr" presetSubtype="16" fill="hold" nodeType="clickEffect">
                                  <p:stCondLst>
                                    <p:cond delay="0"/>
                                  </p:stCondLst>
                                  <p:childTnLst>
                                    <p:set>
                                      <p:cBhvr>
                                        <p:cTn id="53" dur="1" fill="hold">
                                          <p:stCondLst>
                                            <p:cond delay="0"/>
                                          </p:stCondLst>
                                        </p:cTn>
                                        <p:tgtEl>
                                          <p:spTgt spid="15364">
                                            <p:txEl>
                                              <p:pRg st="0" end="0"/>
                                            </p:txEl>
                                          </p:spTgt>
                                        </p:tgtEl>
                                        <p:attrNameLst>
                                          <p:attrName>style.visibility</p:attrName>
                                        </p:attrNameLst>
                                      </p:cBhvr>
                                      <p:to>
                                        <p:strVal val="visible"/>
                                      </p:to>
                                    </p:set>
                                    <p:animEffect transition="in" filter="circle(in)">
                                      <p:cBhvr>
                                        <p:cTn id="54" dur="2000"/>
                                        <p:tgtEl>
                                          <p:spTgt spid="1536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55" repeatCount="indefinite" fill="hold" display="1" nodeType="clickEffect">
                  <p:stCondLst>
                    <p:cond delay="indefinite"/>
                  </p:stCondLst>
                  <p:endCondLst>
                    <p:cond evt="onStopAudio" delay="0">
                      <p:tgtEl>
                        <p:sldTgt/>
                      </p:tgtEl>
                    </p:cond>
                  </p:endCondLst>
                </p:cTn>
                <p:tgtEl>
                  <p:spTgt spid="15363"/>
                </p:tgtEl>
              </p:cMediaNode>
            </p:audio>
          </p:childTnLst>
        </p:cTn>
      </p:par>
    </p:tnLst>
    <p:bldLst>
      <p:bldP spid="15362" grpId="0" bldLvl="0" autoUpdateAnimBg="0"/>
      <p:bldP spid="15364" grpId="0" bldLvl="0" autoUpdateAnimBg="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E9B6EDE8-03DC-4934-B077-24E4D55D0042}" type="slidenum">
              <a:rPr lang="zh-CN" altLang="en-US" sz="120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10</a:t>
            </a:fld>
            <a:endParaRPr lang="zh-CN" altLang="en-US">
              <a:solidFill>
                <a:srgbClr val="000000"/>
              </a:solidFill>
              <a:sym typeface="方正兰亭黑_GBK" pitchFamily="2" charset="-122"/>
            </a:endParaRPr>
          </a:p>
        </p:txBody>
      </p:sp>
      <p:sp>
        <p:nvSpPr>
          <p:cNvPr id="21507" name="任意多边形 4"/>
          <p:cNvSpPr>
            <a:spLocks noChangeArrowheads="1"/>
          </p:cNvSpPr>
          <p:nvPr/>
        </p:nvSpPr>
        <p:spPr bwMode="auto">
          <a:xfrm>
            <a:off x="11658600" y="6162675"/>
            <a:ext cx="635000" cy="400050"/>
          </a:xfrm>
          <a:custGeom>
            <a:avLst/>
            <a:gdLst>
              <a:gd name="T0" fmla="*/ 196547 w 808522"/>
              <a:gd name="T1" fmla="*/ 0 h 510140"/>
              <a:gd name="T2" fmla="*/ 200328 w 808522"/>
              <a:gd name="T3" fmla="*/ 0 h 510140"/>
              <a:gd name="T4" fmla="*/ 635000 w 808522"/>
              <a:gd name="T5" fmla="*/ 0 h 510140"/>
              <a:gd name="T6" fmla="*/ 635000 w 808522"/>
              <a:gd name="T7" fmla="*/ 400049 h 510140"/>
              <a:gd name="T8" fmla="*/ 200336 w 808522"/>
              <a:gd name="T9" fmla="*/ 400049 h 510140"/>
              <a:gd name="T10" fmla="*/ 200328 w 808522"/>
              <a:gd name="T11" fmla="*/ 400050 h 510140"/>
              <a:gd name="T12" fmla="*/ 200320 w 808522"/>
              <a:gd name="T13" fmla="*/ 400049 h 510140"/>
              <a:gd name="T14" fmla="*/ 196547 w 808522"/>
              <a:gd name="T15" fmla="*/ 400049 h 510140"/>
              <a:gd name="T16" fmla="*/ 196547 w 808522"/>
              <a:gd name="T17" fmla="*/ 399670 h 510140"/>
              <a:gd name="T18" fmla="*/ 159954 w 808522"/>
              <a:gd name="T19" fmla="*/ 395986 h 510140"/>
              <a:gd name="T20" fmla="*/ 0 w 808522"/>
              <a:gd name="T21" fmla="*/ 200025 h 510140"/>
              <a:gd name="T22" fmla="*/ 159954 w 808522"/>
              <a:gd name="T23" fmla="*/ 4064 h 510140"/>
              <a:gd name="T24" fmla="*/ 196547 w 808522"/>
              <a:gd name="T25" fmla="*/ 380 h 51014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08522"/>
              <a:gd name="T40" fmla="*/ 0 h 510140"/>
              <a:gd name="T41" fmla="*/ 808522 w 808522"/>
              <a:gd name="T42" fmla="*/ 510140 h 51014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08522" h="510140">
                <a:moveTo>
                  <a:pt x="250256" y="0"/>
                </a:moveTo>
                <a:lnTo>
                  <a:pt x="255070" y="0"/>
                </a:lnTo>
                <a:lnTo>
                  <a:pt x="808522" y="0"/>
                </a:lnTo>
                <a:lnTo>
                  <a:pt x="808522" y="510139"/>
                </a:lnTo>
                <a:lnTo>
                  <a:pt x="255080" y="510139"/>
                </a:lnTo>
                <a:lnTo>
                  <a:pt x="255070" y="510140"/>
                </a:lnTo>
                <a:lnTo>
                  <a:pt x="255060" y="510139"/>
                </a:lnTo>
                <a:lnTo>
                  <a:pt x="250256" y="510139"/>
                </a:lnTo>
                <a:lnTo>
                  <a:pt x="250256" y="509655"/>
                </a:lnTo>
                <a:lnTo>
                  <a:pt x="203664" y="504958"/>
                </a:lnTo>
                <a:cubicBezTo>
                  <a:pt x="87433" y="481174"/>
                  <a:pt x="0" y="378332"/>
                  <a:pt x="0" y="255070"/>
                </a:cubicBezTo>
                <a:cubicBezTo>
                  <a:pt x="0" y="131808"/>
                  <a:pt x="87433" y="28967"/>
                  <a:pt x="203664" y="5182"/>
                </a:cubicBezTo>
                <a:lnTo>
                  <a:pt x="250256" y="485"/>
                </a:lnTo>
                <a:close/>
              </a:path>
            </a:pathLst>
          </a:custGeom>
          <a:solidFill>
            <a:srgbClr val="F2F2F2">
              <a:alpha val="2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a:solidFill>
                <a:srgbClr val="FFFFFF"/>
              </a:solidFill>
              <a:latin typeface="宋体" panose="02010600030101010101" pitchFamily="2" charset="-122"/>
              <a:sym typeface="宋体" panose="02010600030101010101" pitchFamily="2" charset="-122"/>
            </a:endParaRPr>
          </a:p>
        </p:txBody>
      </p:sp>
      <p:sp>
        <p:nvSpPr>
          <p:cNvPr id="21508" name="TextBox 15"/>
          <p:cNvSpPr>
            <a:spLocks noChangeArrowheads="1"/>
          </p:cNvSpPr>
          <p:nvPr/>
        </p:nvSpPr>
        <p:spPr bwMode="auto">
          <a:xfrm>
            <a:off x="11737975" y="6208713"/>
            <a:ext cx="454025"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58" tIns="34279" rIns="68558" bIns="34279">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140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rPr>
              <a:t>* </a:t>
            </a:r>
            <a:endParaRPr lang="zh-CN" altLang="en-US" sz="1400" b="1">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endParaRPr>
          </a:p>
        </p:txBody>
      </p:sp>
      <p:sp>
        <p:nvSpPr>
          <p:cNvPr id="21509" name="矩形 3"/>
          <p:cNvSpPr>
            <a:spLocks noChangeArrowheads="1"/>
          </p:cNvSpPr>
          <p:nvPr/>
        </p:nvSpPr>
        <p:spPr bwMode="auto">
          <a:xfrm>
            <a:off x="4821238" y="563563"/>
            <a:ext cx="1233012" cy="584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3200" dirty="0" smtClean="0">
                <a:solidFill>
                  <a:srgbClr val="FFD860"/>
                </a:solidFill>
                <a:ea typeface="方正兰亭黑_GBK" pitchFamily="2" charset="-122"/>
                <a:sym typeface="Arial" panose="020B0604020202020204" pitchFamily="34" charset="0"/>
              </a:rPr>
              <a:t>  原因</a:t>
            </a:r>
            <a:endParaRPr lang="zh-CN" altLang="en-US" sz="3200" dirty="0">
              <a:solidFill>
                <a:srgbClr val="FFD860"/>
              </a:solidFill>
              <a:sym typeface="Arial" panose="020B0604020202020204" pitchFamily="34" charset="0"/>
            </a:endParaRPr>
          </a:p>
        </p:txBody>
      </p:sp>
      <p:grpSp>
        <p:nvGrpSpPr>
          <p:cNvPr id="21510" name="组合 2"/>
          <p:cNvGrpSpPr>
            <a:grpSpLocks/>
          </p:cNvGrpSpPr>
          <p:nvPr/>
        </p:nvGrpSpPr>
        <p:grpSpPr bwMode="auto">
          <a:xfrm>
            <a:off x="4557713" y="659096"/>
            <a:ext cx="263525" cy="393700"/>
            <a:chOff x="0" y="0"/>
            <a:chExt cx="213756" cy="427512"/>
          </a:xfrm>
        </p:grpSpPr>
        <p:sp>
          <p:nvSpPr>
            <p:cNvPr id="21511" name="直接连接符 3"/>
            <p:cNvSpPr>
              <a:spLocks noChangeShapeType="1"/>
            </p:cNvSpPr>
            <p:nvPr/>
          </p:nvSpPr>
          <p:spPr bwMode="auto">
            <a:xfrm>
              <a:off x="0" y="0"/>
              <a:ext cx="213756" cy="213756"/>
            </a:xfrm>
            <a:prstGeom prst="line">
              <a:avLst/>
            </a:prstGeom>
            <a:noFill/>
            <a:ln w="19050" cmpd="sng">
              <a:solidFill>
                <a:srgbClr val="FFD860"/>
              </a:solidFill>
              <a:miter lim="800000"/>
              <a:headEnd type="oval" w="med" len="med"/>
              <a:tailEnd type="oval" w="lg" len="lg"/>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a:solidFill>
                  <a:srgbClr val="000000"/>
                </a:solidFill>
                <a:latin typeface="Arial" panose="020B0604020202020204" pitchFamily="34" charset="0"/>
                <a:ea typeface="宋体" panose="02010600030101010101" pitchFamily="2" charset="-122"/>
              </a:endParaRPr>
            </a:p>
          </p:txBody>
        </p:sp>
        <p:sp>
          <p:nvSpPr>
            <p:cNvPr id="21512" name="直接连接符 4"/>
            <p:cNvSpPr>
              <a:spLocks noChangeShapeType="1"/>
            </p:cNvSpPr>
            <p:nvPr/>
          </p:nvSpPr>
          <p:spPr bwMode="auto">
            <a:xfrm flipH="1">
              <a:off x="0" y="213756"/>
              <a:ext cx="213756" cy="213756"/>
            </a:xfrm>
            <a:prstGeom prst="line">
              <a:avLst/>
            </a:prstGeom>
            <a:noFill/>
            <a:ln w="19050" cmpd="sng">
              <a:solidFill>
                <a:srgbClr val="FFD860"/>
              </a:solidFill>
              <a:miter lim="800000"/>
              <a:headEnd type="oval" w="med" len="med"/>
              <a:tailEnd type="oval" w="lg" len="lg"/>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a:solidFill>
                  <a:srgbClr val="000000"/>
                </a:solidFill>
                <a:latin typeface="Arial" panose="020B0604020202020204" pitchFamily="34" charset="0"/>
                <a:ea typeface="宋体" panose="02010600030101010101" pitchFamily="2" charset="-122"/>
              </a:endParaRPr>
            </a:p>
          </p:txBody>
        </p:sp>
      </p:grpSp>
      <p:sp>
        <p:nvSpPr>
          <p:cNvPr id="21513" name="文本框 37"/>
          <p:cNvSpPr>
            <a:spLocks noChangeArrowheads="1"/>
          </p:cNvSpPr>
          <p:nvPr/>
        </p:nvSpPr>
        <p:spPr bwMode="auto">
          <a:xfrm>
            <a:off x="6317775" y="761681"/>
            <a:ext cx="268970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en-US" altLang="zh-CN" sz="1600" dirty="0" smtClean="0">
                <a:solidFill>
                  <a:srgbClr val="FFD860"/>
                </a:solidFill>
                <a:sym typeface="Arial" panose="020B0604020202020204" pitchFamily="34" charset="0"/>
              </a:rPr>
              <a:t>Reason</a:t>
            </a:r>
            <a:endParaRPr lang="zh-CN" altLang="en-US" sz="1600" dirty="0">
              <a:solidFill>
                <a:srgbClr val="FFD860"/>
              </a:solidFill>
              <a:sym typeface="Arial" panose="020B0604020202020204" pitchFamily="34" charset="0"/>
            </a:endParaRPr>
          </a:p>
        </p:txBody>
      </p:sp>
      <p:sp>
        <p:nvSpPr>
          <p:cNvPr id="21516" name="矩形 19"/>
          <p:cNvSpPr>
            <a:spLocks noChangeArrowheads="1"/>
          </p:cNvSpPr>
          <p:nvPr/>
        </p:nvSpPr>
        <p:spPr bwMode="auto">
          <a:xfrm>
            <a:off x="2311921" y="1580373"/>
            <a:ext cx="9041879" cy="4462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lnSpc>
                <a:spcPct val="130000"/>
              </a:lnSpc>
              <a:spcBef>
                <a:spcPct val="0"/>
              </a:spcBef>
              <a:spcAft>
                <a:spcPts val="500"/>
              </a:spcAft>
              <a:buFont typeface="Arial" panose="020B0604020202020204" pitchFamily="34" charset="0"/>
              <a:buNone/>
            </a:pPr>
            <a:r>
              <a:rPr lang="zh-CN" altLang="en-US" sz="2800" dirty="0" smtClean="0">
                <a:solidFill>
                  <a:srgbClr val="FFD860"/>
                </a:solidFill>
                <a:latin typeface="方正兰亭黑_GBK" pitchFamily="2" charset="-122"/>
                <a:ea typeface="方正兰亭黑_GBK" pitchFamily="2" charset="-122"/>
                <a:sym typeface="方正兰亭黑_GBK" pitchFamily="2" charset="-122"/>
              </a:rPr>
              <a:t>新闻</a:t>
            </a:r>
            <a:r>
              <a:rPr lang="zh-CN" altLang="en-US" sz="2800" dirty="0">
                <a:solidFill>
                  <a:srgbClr val="FFD860"/>
                </a:solidFill>
                <a:latin typeface="方正兰亭黑_GBK" pitchFamily="2" charset="-122"/>
                <a:ea typeface="方正兰亭黑_GBK" pitchFamily="2" charset="-122"/>
                <a:sym typeface="方正兰亭黑_GBK" pitchFamily="2" charset="-122"/>
              </a:rPr>
              <a:t>业与数据相遇之</a:t>
            </a:r>
            <a:r>
              <a:rPr lang="zh-CN" altLang="en-US" sz="2800" dirty="0" smtClean="0">
                <a:solidFill>
                  <a:srgbClr val="FFD860"/>
                </a:solidFill>
                <a:latin typeface="方正兰亭黑_GBK" pitchFamily="2" charset="-122"/>
                <a:ea typeface="方正兰亭黑_GBK" pitchFamily="2" charset="-122"/>
                <a:sym typeface="方正兰亭黑_GBK" pitchFamily="2" charset="-122"/>
              </a:rPr>
              <a:t>必要性</a:t>
            </a:r>
            <a:r>
              <a:rPr lang="en-US" altLang="zh-CN" sz="2800" dirty="0" smtClean="0">
                <a:solidFill>
                  <a:srgbClr val="FFD860"/>
                </a:solidFill>
                <a:latin typeface="方正兰亭黑_GBK" pitchFamily="2" charset="-122"/>
                <a:ea typeface="方正兰亭黑_GBK" pitchFamily="2" charset="-122"/>
                <a:sym typeface="方正兰亭黑_GBK" pitchFamily="2" charset="-122"/>
              </a:rPr>
              <a:t>:</a:t>
            </a:r>
            <a:endParaRPr lang="zh-CN" altLang="en-US" sz="2800" dirty="0">
              <a:solidFill>
                <a:srgbClr val="FFD860"/>
              </a:solidFill>
              <a:latin typeface="方正兰亭黑_GBK" pitchFamily="2" charset="-122"/>
              <a:ea typeface="方正兰亭黑_GBK" pitchFamily="2" charset="-122"/>
              <a:sym typeface="方正兰亭黑_GBK" pitchFamily="2" charset="-122"/>
            </a:endParaRPr>
          </a:p>
          <a:p>
            <a:pPr eaLnBrk="1" fontAlgn="base" hangingPunct="1">
              <a:lnSpc>
                <a:spcPct val="130000"/>
              </a:lnSpc>
              <a:spcBef>
                <a:spcPct val="0"/>
              </a:spcBef>
              <a:spcAft>
                <a:spcPts val="500"/>
              </a:spcAft>
              <a:buFont typeface="Arial" panose="020B0604020202020204" pitchFamily="34" charset="0"/>
              <a:buNone/>
            </a:pPr>
            <a:r>
              <a:rPr lang="zh-CN" altLang="en-US" sz="2400" dirty="0" smtClean="0">
                <a:solidFill>
                  <a:srgbClr val="FFD860"/>
                </a:solidFill>
                <a:latin typeface="方正兰亭黑_GBK" pitchFamily="2" charset="-122"/>
                <a:ea typeface="方正兰亭黑_GBK" pitchFamily="2" charset="-122"/>
                <a:sym typeface="方正兰亭黑_GBK" pitchFamily="2" charset="-122"/>
              </a:rPr>
              <a:t>    唯一性</a:t>
            </a:r>
            <a:r>
              <a:rPr lang="zh-CN" altLang="en-US" sz="2400" dirty="0">
                <a:solidFill>
                  <a:srgbClr val="FFD860"/>
                </a:solidFill>
                <a:latin typeface="方正兰亭黑_GBK" pitchFamily="2" charset="-122"/>
                <a:ea typeface="方正兰亭黑_GBK" pitchFamily="2" charset="-122"/>
                <a:sym typeface="方正兰亭黑_GBK" pitchFamily="2" charset="-122"/>
              </a:rPr>
              <a:t>的丧失</a:t>
            </a:r>
          </a:p>
          <a:p>
            <a:pPr eaLnBrk="1" fontAlgn="base" hangingPunct="1">
              <a:lnSpc>
                <a:spcPct val="130000"/>
              </a:lnSpc>
              <a:spcBef>
                <a:spcPct val="0"/>
              </a:spcBef>
              <a:spcAft>
                <a:spcPts val="500"/>
              </a:spcAft>
              <a:buFont typeface="Arial" panose="020B0604020202020204" pitchFamily="34" charset="0"/>
              <a:buNone/>
            </a:pPr>
            <a:r>
              <a:rPr lang="en-US" altLang="zh-CN" sz="2400" dirty="0" smtClean="0">
                <a:solidFill>
                  <a:srgbClr val="FFD860"/>
                </a:solidFill>
                <a:latin typeface="方正兰亭黑_GBK" pitchFamily="2" charset="-122"/>
                <a:ea typeface="方正兰亭黑_GBK" pitchFamily="2" charset="-122"/>
                <a:sym typeface="方正兰亭黑_GBK" pitchFamily="2" charset="-122"/>
              </a:rPr>
              <a:t>    </a:t>
            </a:r>
            <a:r>
              <a:rPr lang="zh-CN" altLang="en-US" sz="2400" dirty="0" smtClean="0">
                <a:solidFill>
                  <a:srgbClr val="FFD860"/>
                </a:solidFill>
                <a:latin typeface="方正兰亭黑_GBK" pitchFamily="2" charset="-122"/>
                <a:ea typeface="方正兰亭黑_GBK" pitchFamily="2" charset="-122"/>
                <a:sym typeface="方正兰亭黑_GBK" pitchFamily="2" charset="-122"/>
              </a:rPr>
              <a:t>网络媒体的介入</a:t>
            </a:r>
          </a:p>
          <a:p>
            <a:pPr eaLnBrk="1" fontAlgn="base" hangingPunct="1">
              <a:lnSpc>
                <a:spcPct val="130000"/>
              </a:lnSpc>
              <a:spcBef>
                <a:spcPct val="0"/>
              </a:spcBef>
              <a:spcAft>
                <a:spcPts val="500"/>
              </a:spcAft>
              <a:buFont typeface="Arial" panose="020B0604020202020204" pitchFamily="34" charset="0"/>
              <a:buNone/>
            </a:pPr>
            <a:endParaRPr lang="zh-CN" altLang="en-US" sz="2400" dirty="0">
              <a:solidFill>
                <a:srgbClr val="FFD860"/>
              </a:solidFill>
              <a:latin typeface="方正兰亭黑_GBK" pitchFamily="2" charset="-122"/>
              <a:ea typeface="方正兰亭黑_GBK" pitchFamily="2" charset="-122"/>
              <a:sym typeface="方正兰亭黑_GBK" pitchFamily="2" charset="-122"/>
            </a:endParaRPr>
          </a:p>
          <a:p>
            <a:pPr eaLnBrk="1" fontAlgn="base" hangingPunct="1">
              <a:lnSpc>
                <a:spcPct val="130000"/>
              </a:lnSpc>
              <a:spcBef>
                <a:spcPct val="0"/>
              </a:spcBef>
              <a:spcAft>
                <a:spcPts val="500"/>
              </a:spcAft>
              <a:buFont typeface="Arial" panose="020B0604020202020204" pitchFamily="34" charset="0"/>
              <a:buNone/>
            </a:pPr>
            <a:r>
              <a:rPr lang="zh-CN" altLang="en-US" sz="2800" dirty="0">
                <a:solidFill>
                  <a:srgbClr val="FFD860"/>
                </a:solidFill>
                <a:latin typeface="方正兰亭黑_GBK" pitchFamily="2" charset="-122"/>
                <a:ea typeface="方正兰亭黑_GBK" pitchFamily="2" charset="-122"/>
                <a:sym typeface="方正兰亭黑_GBK" pitchFamily="2" charset="-122"/>
              </a:rPr>
              <a:t>新闻业与数据相遇之</a:t>
            </a:r>
            <a:r>
              <a:rPr lang="zh-CN" altLang="en-US" sz="2800" dirty="0" smtClean="0">
                <a:solidFill>
                  <a:srgbClr val="FFD860"/>
                </a:solidFill>
                <a:latin typeface="方正兰亭黑_GBK" pitchFamily="2" charset="-122"/>
                <a:ea typeface="方正兰亭黑_GBK" pitchFamily="2" charset="-122"/>
                <a:sym typeface="方正兰亭黑_GBK" pitchFamily="2" charset="-122"/>
              </a:rPr>
              <a:t>重要性</a:t>
            </a:r>
            <a:r>
              <a:rPr lang="en-US" altLang="zh-CN" sz="2800" dirty="0" smtClean="0">
                <a:solidFill>
                  <a:srgbClr val="FFD860"/>
                </a:solidFill>
                <a:latin typeface="方正兰亭黑_GBK" pitchFamily="2" charset="-122"/>
                <a:ea typeface="方正兰亭黑_GBK" pitchFamily="2" charset="-122"/>
                <a:sym typeface="方正兰亭黑_GBK" pitchFamily="2" charset="-122"/>
              </a:rPr>
              <a:t>:</a:t>
            </a:r>
            <a:endParaRPr lang="zh-CN" altLang="en-US" sz="2800" dirty="0">
              <a:solidFill>
                <a:srgbClr val="FFD860"/>
              </a:solidFill>
              <a:latin typeface="方正兰亭黑_GBK" pitchFamily="2" charset="-122"/>
              <a:ea typeface="方正兰亭黑_GBK" pitchFamily="2" charset="-122"/>
              <a:sym typeface="方正兰亭黑_GBK" pitchFamily="2" charset="-122"/>
            </a:endParaRPr>
          </a:p>
          <a:p>
            <a:pPr eaLnBrk="1" fontAlgn="base" hangingPunct="1">
              <a:lnSpc>
                <a:spcPct val="130000"/>
              </a:lnSpc>
              <a:spcBef>
                <a:spcPct val="0"/>
              </a:spcBef>
              <a:spcAft>
                <a:spcPts val="500"/>
              </a:spcAft>
              <a:buFont typeface="Arial" panose="020B0604020202020204" pitchFamily="34" charset="0"/>
              <a:buNone/>
            </a:pPr>
            <a:r>
              <a:rPr lang="en-US" altLang="zh-CN" sz="2400" dirty="0" smtClean="0">
                <a:solidFill>
                  <a:srgbClr val="FFD860"/>
                </a:solidFill>
                <a:latin typeface="方正兰亭黑_GBK" pitchFamily="2" charset="-122"/>
                <a:ea typeface="方正兰亭黑_GBK" pitchFamily="2" charset="-122"/>
                <a:sym typeface="方正兰亭黑_GBK" pitchFamily="2" charset="-122"/>
              </a:rPr>
              <a:t>    </a:t>
            </a:r>
            <a:r>
              <a:rPr lang="zh-CN" altLang="en-US" sz="2400" dirty="0" smtClean="0">
                <a:solidFill>
                  <a:srgbClr val="FFD860"/>
                </a:solidFill>
                <a:latin typeface="方正兰亭黑_GBK" pitchFamily="2" charset="-122"/>
                <a:ea typeface="方正兰亭黑_GBK" pitchFamily="2" charset="-122"/>
                <a:sym typeface="方正兰亭黑_GBK" pitchFamily="2" charset="-122"/>
              </a:rPr>
              <a:t>收集</a:t>
            </a:r>
            <a:r>
              <a:rPr lang="zh-CN" altLang="en-US" sz="2400" dirty="0">
                <a:solidFill>
                  <a:srgbClr val="FFD860"/>
                </a:solidFill>
                <a:latin typeface="方正兰亭黑_GBK" pitchFamily="2" charset="-122"/>
                <a:ea typeface="方正兰亭黑_GBK" pitchFamily="2" charset="-122"/>
                <a:sym typeface="方正兰亭黑_GBK" pitchFamily="2" charset="-122"/>
              </a:rPr>
              <a:t>、筛选、并呈现表象背后的原因与真相</a:t>
            </a:r>
          </a:p>
          <a:p>
            <a:pPr algn="just" eaLnBrk="1" fontAlgn="base" hangingPunct="1">
              <a:lnSpc>
                <a:spcPct val="130000"/>
              </a:lnSpc>
              <a:spcBef>
                <a:spcPct val="0"/>
              </a:spcBef>
              <a:spcAft>
                <a:spcPts val="500"/>
              </a:spcAft>
              <a:buFont typeface="Arial" panose="020B0604020202020204" pitchFamily="34" charset="0"/>
              <a:buNone/>
            </a:pPr>
            <a:r>
              <a:rPr lang="en-US" altLang="zh-CN" sz="2400" dirty="0">
                <a:solidFill>
                  <a:srgbClr val="FFD860"/>
                </a:solidFill>
                <a:latin typeface="方正兰亭黑_GBK" pitchFamily="2" charset="-122"/>
                <a:ea typeface="方正兰亭黑_GBK" pitchFamily="2" charset="-122"/>
                <a:sym typeface="方正兰亭黑_GBK" pitchFamily="2" charset="-122"/>
              </a:rPr>
              <a:t> </a:t>
            </a:r>
            <a:r>
              <a:rPr lang="en-US" altLang="zh-CN" sz="2400" dirty="0" smtClean="0">
                <a:solidFill>
                  <a:srgbClr val="FFD860"/>
                </a:solidFill>
                <a:latin typeface="方正兰亭黑_GBK" pitchFamily="2" charset="-122"/>
                <a:ea typeface="方正兰亭黑_GBK" pitchFamily="2" charset="-122"/>
                <a:sym typeface="方正兰亭黑_GBK" pitchFamily="2" charset="-122"/>
              </a:rPr>
              <a:t>   </a:t>
            </a:r>
            <a:r>
              <a:rPr lang="zh-CN" altLang="en-US" sz="2400" dirty="0" smtClean="0">
                <a:solidFill>
                  <a:srgbClr val="FFD860"/>
                </a:solidFill>
                <a:latin typeface="方正兰亭黑_GBK" pitchFamily="2" charset="-122"/>
                <a:ea typeface="方正兰亭黑_GBK" pitchFamily="2" charset="-122"/>
                <a:sym typeface="方正兰亭黑_GBK" pitchFamily="2" charset="-122"/>
              </a:rPr>
              <a:t>深层次</a:t>
            </a:r>
            <a:r>
              <a:rPr lang="zh-CN" altLang="en-US" sz="2400" dirty="0">
                <a:solidFill>
                  <a:srgbClr val="FFD860"/>
                </a:solidFill>
                <a:latin typeface="方正兰亭黑_GBK" pitchFamily="2" charset="-122"/>
                <a:ea typeface="方正兰亭黑_GBK" pitchFamily="2" charset="-122"/>
                <a:sym typeface="方正兰亭黑_GBK" pitchFamily="2" charset="-122"/>
              </a:rPr>
              <a:t>地洞察正在发生的新闻事件及这些事件</a:t>
            </a:r>
            <a:r>
              <a:rPr lang="zh-CN" altLang="en-US" sz="2400" dirty="0" smtClean="0">
                <a:solidFill>
                  <a:srgbClr val="FFD860"/>
                </a:solidFill>
                <a:latin typeface="方正兰亭黑_GBK" pitchFamily="2" charset="-122"/>
                <a:ea typeface="方正兰亭黑_GBK" pitchFamily="2" charset="-122"/>
                <a:sym typeface="方正兰亭黑_GBK" pitchFamily="2" charset="-122"/>
              </a:rPr>
              <a:t>可能产生</a:t>
            </a:r>
            <a:r>
              <a:rPr lang="zh-CN" altLang="en-US" sz="2400" dirty="0">
                <a:solidFill>
                  <a:srgbClr val="FFD860"/>
                </a:solidFill>
                <a:latin typeface="方正兰亭黑_GBK" pitchFamily="2" charset="-122"/>
                <a:ea typeface="方正兰亭黑_GBK" pitchFamily="2" charset="-122"/>
                <a:sym typeface="方正兰亭黑_GBK" pitchFamily="2" charset="-122"/>
              </a:rPr>
              <a:t>的影响</a:t>
            </a:r>
          </a:p>
          <a:p>
            <a:pPr eaLnBrk="1" fontAlgn="base" hangingPunct="1">
              <a:lnSpc>
                <a:spcPct val="130000"/>
              </a:lnSpc>
              <a:spcBef>
                <a:spcPct val="0"/>
              </a:spcBef>
              <a:spcAft>
                <a:spcPts val="500"/>
              </a:spcAft>
              <a:buFont typeface="Arial" panose="020B0604020202020204" pitchFamily="34" charset="0"/>
              <a:buNone/>
            </a:pPr>
            <a:endParaRPr lang="zh-CN" altLang="en-US" sz="2000" dirty="0">
              <a:solidFill>
                <a:srgbClr val="FFD860"/>
              </a:solidFill>
              <a:latin typeface="方正兰亭黑_GBK" pitchFamily="2" charset="-122"/>
              <a:ea typeface="方正兰亭黑_GBK" pitchFamily="2" charset="-122"/>
              <a:sym typeface="方正兰亭黑_GBK" pitchFamily="2" charset="-122"/>
            </a:endParaRPr>
          </a:p>
        </p:txBody>
      </p:sp>
      <p:sp>
        <p:nvSpPr>
          <p:cNvPr id="21517" name="矩形 47"/>
          <p:cNvSpPr>
            <a:spLocks noChangeArrowheads="1"/>
          </p:cNvSpPr>
          <p:nvPr/>
        </p:nvSpPr>
        <p:spPr bwMode="auto">
          <a:xfrm>
            <a:off x="1416050" y="5005388"/>
            <a:ext cx="9515475" cy="332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lnSpc>
                <a:spcPct val="130000"/>
              </a:lnSpc>
              <a:spcBef>
                <a:spcPct val="0"/>
              </a:spcBef>
              <a:spcAft>
                <a:spcPct val="0"/>
              </a:spcAft>
              <a:buFont typeface="Arial" panose="020B0604020202020204" pitchFamily="34" charset="0"/>
              <a:buNone/>
            </a:pPr>
            <a:endParaRPr lang="zh-CN" altLang="en-US" sz="1400" dirty="0">
              <a:solidFill>
                <a:srgbClr val="FFD860"/>
              </a:solidFill>
              <a:latin typeface="方正兰亭黑_GBK" pitchFamily="2" charset="-122"/>
              <a:ea typeface="方正兰亭黑_GBK" pitchFamily="2" charset="-122"/>
              <a:sym typeface="方正兰亭黑_GBK" pitchFamily="2" charset="-122"/>
            </a:endParaRPr>
          </a:p>
        </p:txBody>
      </p:sp>
      <p:sp>
        <p:nvSpPr>
          <p:cNvPr id="13" name="椭圆 55"/>
          <p:cNvSpPr>
            <a:spLocks noChangeArrowheads="1"/>
          </p:cNvSpPr>
          <p:nvPr/>
        </p:nvSpPr>
        <p:spPr bwMode="auto">
          <a:xfrm>
            <a:off x="2374742" y="2164652"/>
            <a:ext cx="534987" cy="533400"/>
          </a:xfrm>
          <a:prstGeom prst="ellipse">
            <a:avLst/>
          </a:prstGeom>
          <a:solidFill>
            <a:srgbClr val="FFD86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400" b="0" i="0" u="none" strike="noStrike" kern="0" cap="none" spc="0" normalizeH="0" baseline="0" noProof="0" dirty="0" smtClean="0">
                <a:ln>
                  <a:noFill/>
                </a:ln>
                <a:effectLst/>
                <a:uLnTx/>
                <a:uFillTx/>
                <a:latin typeface="Arial" panose="020B0604020202020204" pitchFamily="34" charset="0"/>
                <a:ea typeface="宋体" panose="02010600030101010101" pitchFamily="2" charset="-122"/>
                <a:sym typeface="Arial" panose="020B0604020202020204" pitchFamily="34" charset="0"/>
              </a:rPr>
              <a:t>1</a:t>
            </a:r>
            <a:endParaRPr kumimoji="0" lang="zh-CN" altLang="en-US" sz="2400" b="0" i="0" u="none" strike="noStrike" kern="0" cap="none" spc="0" normalizeH="0" baseline="0" noProof="0" dirty="0" smtClean="0">
              <a:ln>
                <a:noFill/>
              </a:ln>
              <a:effectLst/>
              <a:uLnTx/>
              <a:uFillTx/>
              <a:latin typeface="Arial" panose="020B0604020202020204" pitchFamily="34" charset="0"/>
              <a:ea typeface="宋体" panose="02010600030101010101" pitchFamily="2" charset="-122"/>
              <a:sym typeface="Arial" panose="020B0604020202020204" pitchFamily="34" charset="0"/>
            </a:endParaRPr>
          </a:p>
        </p:txBody>
      </p:sp>
      <p:sp>
        <p:nvSpPr>
          <p:cNvPr id="14" name="椭圆 55"/>
          <p:cNvSpPr>
            <a:spLocks noChangeArrowheads="1"/>
          </p:cNvSpPr>
          <p:nvPr/>
        </p:nvSpPr>
        <p:spPr bwMode="auto">
          <a:xfrm>
            <a:off x="2374742" y="2759481"/>
            <a:ext cx="534987" cy="533400"/>
          </a:xfrm>
          <a:prstGeom prst="ellipse">
            <a:avLst/>
          </a:prstGeom>
          <a:solidFill>
            <a:srgbClr val="FFD86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400" b="0" i="0" u="none" strike="noStrike" kern="0" cap="none" spc="0" normalizeH="0" baseline="0" noProof="0" dirty="0" smtClean="0">
                <a:ln>
                  <a:noFill/>
                </a:ln>
                <a:effectLst/>
                <a:uLnTx/>
                <a:uFillTx/>
                <a:latin typeface="Arial" panose="020B0604020202020204" pitchFamily="34" charset="0"/>
                <a:ea typeface="宋体" panose="02010600030101010101" pitchFamily="2" charset="-122"/>
                <a:sym typeface="Arial" panose="020B0604020202020204" pitchFamily="34" charset="0"/>
              </a:rPr>
              <a:t>2</a:t>
            </a:r>
            <a:endParaRPr kumimoji="0" lang="zh-CN" altLang="en-US" sz="2400" b="0" i="0" u="none" strike="noStrike" kern="0" cap="none" spc="0" normalizeH="0" baseline="0" noProof="0" dirty="0" smtClean="0">
              <a:ln>
                <a:noFill/>
              </a:ln>
              <a:effectLst/>
              <a:uLnTx/>
              <a:uFillTx/>
              <a:latin typeface="Arial" panose="020B0604020202020204" pitchFamily="34" charset="0"/>
              <a:ea typeface="宋体" panose="02010600030101010101" pitchFamily="2" charset="-122"/>
              <a:sym typeface="Arial" panose="020B0604020202020204" pitchFamily="34" charset="0"/>
            </a:endParaRPr>
          </a:p>
        </p:txBody>
      </p:sp>
      <p:sp>
        <p:nvSpPr>
          <p:cNvPr id="17" name="椭圆 55"/>
          <p:cNvSpPr>
            <a:spLocks noChangeArrowheads="1"/>
          </p:cNvSpPr>
          <p:nvPr/>
        </p:nvSpPr>
        <p:spPr bwMode="auto">
          <a:xfrm>
            <a:off x="2363810" y="4340795"/>
            <a:ext cx="534987" cy="533400"/>
          </a:xfrm>
          <a:prstGeom prst="ellipse">
            <a:avLst/>
          </a:prstGeom>
          <a:solidFill>
            <a:srgbClr val="FFD86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400" b="0" i="0" u="none" strike="noStrike" kern="0" cap="none" spc="0" normalizeH="0" baseline="0" noProof="0" dirty="0" smtClean="0">
                <a:ln>
                  <a:noFill/>
                </a:ln>
                <a:effectLst/>
                <a:uLnTx/>
                <a:uFillTx/>
                <a:latin typeface="Arial" panose="020B0604020202020204" pitchFamily="34" charset="0"/>
                <a:ea typeface="宋体" panose="02010600030101010101" pitchFamily="2" charset="-122"/>
                <a:sym typeface="Arial" panose="020B0604020202020204" pitchFamily="34" charset="0"/>
              </a:rPr>
              <a:t>1</a:t>
            </a:r>
            <a:endParaRPr kumimoji="0" lang="zh-CN" altLang="en-US" sz="2400" b="0" i="0" u="none" strike="noStrike" kern="0" cap="none" spc="0" normalizeH="0" baseline="0" noProof="0" dirty="0" smtClean="0">
              <a:ln>
                <a:noFill/>
              </a:ln>
              <a:effectLst/>
              <a:uLnTx/>
              <a:uFillTx/>
              <a:latin typeface="Arial" panose="020B0604020202020204" pitchFamily="34" charset="0"/>
              <a:ea typeface="宋体" panose="02010600030101010101" pitchFamily="2" charset="-122"/>
              <a:sym typeface="Arial" panose="020B0604020202020204" pitchFamily="34" charset="0"/>
            </a:endParaRPr>
          </a:p>
        </p:txBody>
      </p:sp>
      <p:sp>
        <p:nvSpPr>
          <p:cNvPr id="18" name="椭圆 55"/>
          <p:cNvSpPr>
            <a:spLocks noChangeArrowheads="1"/>
          </p:cNvSpPr>
          <p:nvPr/>
        </p:nvSpPr>
        <p:spPr bwMode="auto">
          <a:xfrm>
            <a:off x="2374742" y="4935624"/>
            <a:ext cx="534987" cy="533400"/>
          </a:xfrm>
          <a:prstGeom prst="ellipse">
            <a:avLst/>
          </a:prstGeom>
          <a:solidFill>
            <a:srgbClr val="FFD86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400" b="0" i="0" u="none" strike="noStrike" kern="0" cap="none" spc="0" normalizeH="0" baseline="0" noProof="0" dirty="0" smtClean="0">
                <a:ln>
                  <a:noFill/>
                </a:ln>
                <a:effectLst/>
                <a:uLnTx/>
                <a:uFillTx/>
                <a:latin typeface="Arial" panose="020B0604020202020204" pitchFamily="34" charset="0"/>
                <a:ea typeface="宋体" panose="02010600030101010101" pitchFamily="2" charset="-122"/>
                <a:sym typeface="Arial" panose="020B0604020202020204" pitchFamily="34" charset="0"/>
              </a:rPr>
              <a:t>2</a:t>
            </a:r>
            <a:endParaRPr kumimoji="0" lang="zh-CN" altLang="en-US" sz="2400" b="0" i="0" u="none" strike="noStrike" kern="0" cap="none" spc="0" normalizeH="0" baseline="0" noProof="0" dirty="0" smtClean="0">
              <a:ln>
                <a:noFill/>
              </a:ln>
              <a:effectLst/>
              <a:uLnTx/>
              <a:uFillTx/>
              <a:latin typeface="Arial" panose="020B0604020202020204" pitchFamily="34" charset="0"/>
              <a:ea typeface="宋体" panose="02010600030101010101" pitchFamily="2" charset="-122"/>
              <a:sym typeface="Arial" panose="020B0604020202020204" pitchFamily="34" charset="0"/>
            </a:endParaRPr>
          </a:p>
        </p:txBody>
      </p:sp>
    </p:spTree>
    <p:extLst>
      <p:ext uri="{BB962C8B-B14F-4D97-AF65-F5344CB8AC3E}">
        <p14:creationId xmlns:p14="http://schemas.microsoft.com/office/powerpoint/2010/main" val="708371846"/>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afterEffect">
                                  <p:stCondLst>
                                    <p:cond delay="0"/>
                                  </p:stCondLst>
                                  <p:childTnLst>
                                    <p:set>
                                      <p:cBhvr>
                                        <p:cTn id="6" dur="1" fill="hold">
                                          <p:stCondLst>
                                            <p:cond delay="0"/>
                                          </p:stCondLst>
                                        </p:cTn>
                                        <p:tgtEl>
                                          <p:spTgt spid="21510"/>
                                        </p:tgtEl>
                                        <p:attrNameLst>
                                          <p:attrName>style.visibility</p:attrName>
                                        </p:attrNameLst>
                                      </p:cBhvr>
                                      <p:to>
                                        <p:strVal val="visible"/>
                                      </p:to>
                                    </p:set>
                                    <p:animEffect>
                                      <p:cBhvr>
                                        <p:cTn id="7" dur="500"/>
                                        <p:tgtEl>
                                          <p:spTgt spid="21510"/>
                                        </p:tgtEl>
                                      </p:cBhvr>
                                    </p:animEffect>
                                  </p:childTnLst>
                                </p:cTn>
                              </p:par>
                            </p:childTnLst>
                          </p:cTn>
                        </p:par>
                        <p:par>
                          <p:cTn id="8" fill="hold" nodeType="afterGroup">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1509"/>
                                        </p:tgtEl>
                                        <p:attrNameLst>
                                          <p:attrName>style.visibility</p:attrName>
                                        </p:attrNameLst>
                                      </p:cBhvr>
                                      <p:to>
                                        <p:strVal val="visible"/>
                                      </p:to>
                                    </p:set>
                                    <p:animEffect>
                                      <p:cBhvr>
                                        <p:cTn id="11" dur="500"/>
                                        <p:tgtEl>
                                          <p:spTgt spid="21509"/>
                                        </p:tgtEl>
                                      </p:cBhvr>
                                    </p:animEffect>
                                  </p:childTnLst>
                                </p:cTn>
                              </p:par>
                            </p:childTnLst>
                          </p:cTn>
                        </p:par>
                        <p:par>
                          <p:cTn id="12" fill="hold" nodeType="afterGroup">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1513"/>
                                        </p:tgtEl>
                                        <p:attrNameLst>
                                          <p:attrName>style.visibility</p:attrName>
                                        </p:attrNameLst>
                                      </p:cBhvr>
                                      <p:to>
                                        <p:strVal val="visible"/>
                                      </p:to>
                                    </p:set>
                                    <p:animEffect>
                                      <p:cBhvr>
                                        <p:cTn id="15" dur="500"/>
                                        <p:tgtEl>
                                          <p:spTgt spid="21513"/>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grpId="0" nodeType="clickEffect">
                                  <p:stCondLst>
                                    <p:cond delay="0"/>
                                  </p:stCondLst>
                                  <p:childTnLst>
                                    <p:set>
                                      <p:cBhvr>
                                        <p:cTn id="19" dur="1" fill="hold">
                                          <p:stCondLst>
                                            <p:cond delay="0"/>
                                          </p:stCondLst>
                                        </p:cTn>
                                        <p:tgtEl>
                                          <p:spTgt spid="21516"/>
                                        </p:tgtEl>
                                        <p:attrNameLst>
                                          <p:attrName>style.visibility</p:attrName>
                                        </p:attrNameLst>
                                      </p:cBhvr>
                                      <p:to>
                                        <p:strVal val="visible"/>
                                      </p:to>
                                    </p:set>
                                    <p:animEffect>
                                      <p:cBhvr>
                                        <p:cTn id="20" dur="750"/>
                                        <p:tgtEl>
                                          <p:spTgt spid="21516"/>
                                        </p:tgtEl>
                                      </p:cBhvr>
                                    </p:animEffect>
                                  </p:childTnLst>
                                </p:cTn>
                              </p:par>
                            </p:childTnLst>
                          </p:cTn>
                        </p:par>
                      </p:childTnLst>
                    </p:cTn>
                  </p:par>
                  <p:par>
                    <p:cTn id="21" fill="hold">
                      <p:stCondLst>
                        <p:cond delay="indefinite"/>
                      </p:stCondLst>
                      <p:childTnLst>
                        <p:par>
                          <p:cTn id="22" fill="hold" nodeType="afterGroup">
                            <p:stCondLst>
                              <p:cond delay="0"/>
                            </p:stCondLst>
                            <p:childTnLst>
                              <p:par>
                                <p:cTn id="23" presetID="16" presetClass="entr" presetSubtype="37" fill="hold" grpId="0" nodeType="clickEffect" nodePh="1">
                                  <p:stCondLst>
                                    <p:cond delay="0"/>
                                  </p:stCondLst>
                                  <p:endCondLst>
                                    <p:cond evt="begin" delay="0">
                                      <p:tn val="23"/>
                                    </p:cond>
                                  </p:endCondLst>
                                  <p:childTnLst>
                                    <p:set>
                                      <p:cBhvr>
                                        <p:cTn id="24" dur="1" fill="hold">
                                          <p:stCondLst>
                                            <p:cond delay="0"/>
                                          </p:stCondLst>
                                        </p:cTn>
                                        <p:tgtEl>
                                          <p:spTgt spid="21517"/>
                                        </p:tgtEl>
                                        <p:attrNameLst>
                                          <p:attrName>style.visibility</p:attrName>
                                        </p:attrNameLst>
                                      </p:cBhvr>
                                      <p:to>
                                        <p:strVal val="visible"/>
                                      </p:to>
                                    </p:set>
                                    <p:animEffect>
                                      <p:cBhvr>
                                        <p:cTn id="25" dur="500"/>
                                        <p:tgtEl>
                                          <p:spTgt spid="21517"/>
                                        </p:tgtEl>
                                      </p:cBhvr>
                                    </p:animEffect>
                                  </p:childTnLst>
                                </p:cTn>
                              </p:par>
                            </p:childTnLst>
                          </p:cTn>
                        </p:par>
                      </p:childTnLst>
                    </p:cTn>
                  </p:par>
                  <p:par>
                    <p:cTn id="26" fill="hold">
                      <p:stCondLst>
                        <p:cond delay="indefinite"/>
                      </p:stCondLst>
                      <p:childTnLst>
                        <p:par>
                          <p:cTn id="27" fill="hold">
                            <p:stCondLst>
                              <p:cond delay="0"/>
                            </p:stCondLst>
                            <p:childTnLst>
                              <p:par>
                                <p:cTn id="28" presetID="53" presetClass="entr" presetSubtype="16" fill="hold" nodeType="clickEffect">
                                  <p:stCondLst>
                                    <p:cond delay="0"/>
                                  </p:stCondLst>
                                  <p:childTnLst>
                                    <p:set>
                                      <p:cBhvr>
                                        <p:cTn id="29" dur="1" fill="hold">
                                          <p:stCondLst>
                                            <p:cond delay="0"/>
                                          </p:stCondLst>
                                        </p:cTn>
                                        <p:tgtEl>
                                          <p:spTgt spid="21516">
                                            <p:txEl>
                                              <p:pRg st="0" end="0"/>
                                            </p:txEl>
                                          </p:spTgt>
                                        </p:tgtEl>
                                        <p:attrNameLst>
                                          <p:attrName>style.visibility</p:attrName>
                                        </p:attrNameLst>
                                      </p:cBhvr>
                                      <p:to>
                                        <p:strVal val="visible"/>
                                      </p:to>
                                    </p:set>
                                    <p:anim calcmode="lin" valueType="num">
                                      <p:cBhvr>
                                        <p:cTn id="30" dur="500" fill="hold"/>
                                        <p:tgtEl>
                                          <p:spTgt spid="21516">
                                            <p:txEl>
                                              <p:pRg st="0" end="0"/>
                                            </p:txEl>
                                          </p:spTgt>
                                        </p:tgtEl>
                                        <p:attrNameLst>
                                          <p:attrName>ppt_w</p:attrName>
                                        </p:attrNameLst>
                                      </p:cBhvr>
                                      <p:tavLst>
                                        <p:tav tm="0">
                                          <p:val>
                                            <p:fltVal val="0"/>
                                          </p:val>
                                        </p:tav>
                                        <p:tav tm="100000">
                                          <p:val>
                                            <p:strVal val="#ppt_w"/>
                                          </p:val>
                                        </p:tav>
                                      </p:tavLst>
                                    </p:anim>
                                    <p:anim calcmode="lin" valueType="num">
                                      <p:cBhvr>
                                        <p:cTn id="31" dur="500" fill="hold"/>
                                        <p:tgtEl>
                                          <p:spTgt spid="21516">
                                            <p:txEl>
                                              <p:pRg st="0" end="0"/>
                                            </p:txEl>
                                          </p:spTgt>
                                        </p:tgtEl>
                                        <p:attrNameLst>
                                          <p:attrName>ppt_h</p:attrName>
                                        </p:attrNameLst>
                                      </p:cBhvr>
                                      <p:tavLst>
                                        <p:tav tm="0">
                                          <p:val>
                                            <p:fltVal val="0"/>
                                          </p:val>
                                        </p:tav>
                                        <p:tav tm="100000">
                                          <p:val>
                                            <p:strVal val="#ppt_h"/>
                                          </p:val>
                                        </p:tav>
                                      </p:tavLst>
                                    </p:anim>
                                    <p:animEffect transition="in" filter="fade">
                                      <p:cBhvr>
                                        <p:cTn id="32" dur="500"/>
                                        <p:tgtEl>
                                          <p:spTgt spid="21516">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1" presetClass="entr" presetSubtype="1"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wheel(1)">
                                      <p:cBhvr>
                                        <p:cTn id="37" dur="2000"/>
                                        <p:tgtEl>
                                          <p:spTgt spid="13"/>
                                        </p:tgtEl>
                                      </p:cBhvr>
                                    </p:animEffect>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nodeType="clickEffect">
                                  <p:stCondLst>
                                    <p:cond delay="0"/>
                                  </p:stCondLst>
                                  <p:childTnLst>
                                    <p:set>
                                      <p:cBhvr>
                                        <p:cTn id="41" dur="1" fill="hold">
                                          <p:stCondLst>
                                            <p:cond delay="0"/>
                                          </p:stCondLst>
                                        </p:cTn>
                                        <p:tgtEl>
                                          <p:spTgt spid="21516">
                                            <p:txEl>
                                              <p:pRg st="1" end="1"/>
                                            </p:txEl>
                                          </p:spTgt>
                                        </p:tgtEl>
                                        <p:attrNameLst>
                                          <p:attrName>style.visibility</p:attrName>
                                        </p:attrNameLst>
                                      </p:cBhvr>
                                      <p:to>
                                        <p:strVal val="visible"/>
                                      </p:to>
                                    </p:set>
                                    <p:anim calcmode="lin" valueType="num">
                                      <p:cBhvr additive="base">
                                        <p:cTn id="42" dur="500" fill="hold"/>
                                        <p:tgtEl>
                                          <p:spTgt spid="21516">
                                            <p:txEl>
                                              <p:pRg st="1" end="1"/>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2151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1" presetClass="entr" presetSubtype="1" fill="hold" grpId="0" nodeType="clickEffect">
                                  <p:stCondLst>
                                    <p:cond delay="0"/>
                                  </p:stCondLst>
                                  <p:childTnLst>
                                    <p:set>
                                      <p:cBhvr>
                                        <p:cTn id="47" dur="1" fill="hold">
                                          <p:stCondLst>
                                            <p:cond delay="0"/>
                                          </p:stCondLst>
                                        </p:cTn>
                                        <p:tgtEl>
                                          <p:spTgt spid="14"/>
                                        </p:tgtEl>
                                        <p:attrNameLst>
                                          <p:attrName>style.visibility</p:attrName>
                                        </p:attrNameLst>
                                      </p:cBhvr>
                                      <p:to>
                                        <p:strVal val="visible"/>
                                      </p:to>
                                    </p:set>
                                    <p:animEffect transition="in" filter="wheel(1)">
                                      <p:cBhvr>
                                        <p:cTn id="48" dur="2000"/>
                                        <p:tgtEl>
                                          <p:spTgt spid="14"/>
                                        </p:tgtEl>
                                      </p:cBhvr>
                                    </p:animEffect>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nodeType="clickEffect">
                                  <p:stCondLst>
                                    <p:cond delay="0"/>
                                  </p:stCondLst>
                                  <p:childTnLst>
                                    <p:set>
                                      <p:cBhvr>
                                        <p:cTn id="52" dur="1" fill="hold">
                                          <p:stCondLst>
                                            <p:cond delay="0"/>
                                          </p:stCondLst>
                                        </p:cTn>
                                        <p:tgtEl>
                                          <p:spTgt spid="21516">
                                            <p:txEl>
                                              <p:pRg st="2" end="2"/>
                                            </p:txEl>
                                          </p:spTgt>
                                        </p:tgtEl>
                                        <p:attrNameLst>
                                          <p:attrName>style.visibility</p:attrName>
                                        </p:attrNameLst>
                                      </p:cBhvr>
                                      <p:to>
                                        <p:strVal val="visible"/>
                                      </p:to>
                                    </p:set>
                                    <p:anim calcmode="lin" valueType="num">
                                      <p:cBhvr additive="base">
                                        <p:cTn id="53" dur="500" fill="hold"/>
                                        <p:tgtEl>
                                          <p:spTgt spid="21516">
                                            <p:txEl>
                                              <p:pRg st="2" end="2"/>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2151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53" presetClass="entr" presetSubtype="16" fill="hold" nodeType="clickEffect">
                                  <p:stCondLst>
                                    <p:cond delay="0"/>
                                  </p:stCondLst>
                                  <p:childTnLst>
                                    <p:set>
                                      <p:cBhvr>
                                        <p:cTn id="58" dur="1" fill="hold">
                                          <p:stCondLst>
                                            <p:cond delay="0"/>
                                          </p:stCondLst>
                                        </p:cTn>
                                        <p:tgtEl>
                                          <p:spTgt spid="21516">
                                            <p:txEl>
                                              <p:pRg st="4" end="4"/>
                                            </p:txEl>
                                          </p:spTgt>
                                        </p:tgtEl>
                                        <p:attrNameLst>
                                          <p:attrName>style.visibility</p:attrName>
                                        </p:attrNameLst>
                                      </p:cBhvr>
                                      <p:to>
                                        <p:strVal val="visible"/>
                                      </p:to>
                                    </p:set>
                                    <p:anim calcmode="lin" valueType="num">
                                      <p:cBhvr>
                                        <p:cTn id="59" dur="500" fill="hold"/>
                                        <p:tgtEl>
                                          <p:spTgt spid="21516">
                                            <p:txEl>
                                              <p:pRg st="4" end="4"/>
                                            </p:txEl>
                                          </p:spTgt>
                                        </p:tgtEl>
                                        <p:attrNameLst>
                                          <p:attrName>ppt_w</p:attrName>
                                        </p:attrNameLst>
                                      </p:cBhvr>
                                      <p:tavLst>
                                        <p:tav tm="0">
                                          <p:val>
                                            <p:fltVal val="0"/>
                                          </p:val>
                                        </p:tav>
                                        <p:tav tm="100000">
                                          <p:val>
                                            <p:strVal val="#ppt_w"/>
                                          </p:val>
                                        </p:tav>
                                      </p:tavLst>
                                    </p:anim>
                                    <p:anim calcmode="lin" valueType="num">
                                      <p:cBhvr>
                                        <p:cTn id="60" dur="500" fill="hold"/>
                                        <p:tgtEl>
                                          <p:spTgt spid="21516">
                                            <p:txEl>
                                              <p:pRg st="4" end="4"/>
                                            </p:txEl>
                                          </p:spTgt>
                                        </p:tgtEl>
                                        <p:attrNameLst>
                                          <p:attrName>ppt_h</p:attrName>
                                        </p:attrNameLst>
                                      </p:cBhvr>
                                      <p:tavLst>
                                        <p:tav tm="0">
                                          <p:val>
                                            <p:fltVal val="0"/>
                                          </p:val>
                                        </p:tav>
                                        <p:tav tm="100000">
                                          <p:val>
                                            <p:strVal val="#ppt_h"/>
                                          </p:val>
                                        </p:tav>
                                      </p:tavLst>
                                    </p:anim>
                                    <p:animEffect transition="in" filter="fade">
                                      <p:cBhvr>
                                        <p:cTn id="61" dur="500"/>
                                        <p:tgtEl>
                                          <p:spTgt spid="21516">
                                            <p:txEl>
                                              <p:pRg st="4" end="4"/>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21" presetClass="entr" presetSubtype="1" fill="hold" grpId="0" nodeType="clickEffect">
                                  <p:stCondLst>
                                    <p:cond delay="0"/>
                                  </p:stCondLst>
                                  <p:childTnLst>
                                    <p:set>
                                      <p:cBhvr>
                                        <p:cTn id="65" dur="1" fill="hold">
                                          <p:stCondLst>
                                            <p:cond delay="0"/>
                                          </p:stCondLst>
                                        </p:cTn>
                                        <p:tgtEl>
                                          <p:spTgt spid="17"/>
                                        </p:tgtEl>
                                        <p:attrNameLst>
                                          <p:attrName>style.visibility</p:attrName>
                                        </p:attrNameLst>
                                      </p:cBhvr>
                                      <p:to>
                                        <p:strVal val="visible"/>
                                      </p:to>
                                    </p:set>
                                    <p:animEffect transition="in" filter="wheel(1)">
                                      <p:cBhvr>
                                        <p:cTn id="66" dur="2000"/>
                                        <p:tgtEl>
                                          <p:spTgt spid="17"/>
                                        </p:tgtEl>
                                      </p:cBhvr>
                                    </p:animEffect>
                                  </p:childTnLst>
                                </p:cTn>
                              </p:par>
                            </p:childTnLst>
                          </p:cTn>
                        </p:par>
                      </p:childTnLst>
                    </p:cTn>
                  </p:par>
                  <p:par>
                    <p:cTn id="67" fill="hold">
                      <p:stCondLst>
                        <p:cond delay="indefinite"/>
                      </p:stCondLst>
                      <p:childTnLst>
                        <p:par>
                          <p:cTn id="68" fill="hold">
                            <p:stCondLst>
                              <p:cond delay="0"/>
                            </p:stCondLst>
                            <p:childTnLst>
                              <p:par>
                                <p:cTn id="69" presetID="2" presetClass="entr" presetSubtype="4" fill="hold" nodeType="clickEffect">
                                  <p:stCondLst>
                                    <p:cond delay="0"/>
                                  </p:stCondLst>
                                  <p:childTnLst>
                                    <p:set>
                                      <p:cBhvr>
                                        <p:cTn id="70" dur="1" fill="hold">
                                          <p:stCondLst>
                                            <p:cond delay="0"/>
                                          </p:stCondLst>
                                        </p:cTn>
                                        <p:tgtEl>
                                          <p:spTgt spid="21516">
                                            <p:txEl>
                                              <p:pRg st="5" end="5"/>
                                            </p:txEl>
                                          </p:spTgt>
                                        </p:tgtEl>
                                        <p:attrNameLst>
                                          <p:attrName>style.visibility</p:attrName>
                                        </p:attrNameLst>
                                      </p:cBhvr>
                                      <p:to>
                                        <p:strVal val="visible"/>
                                      </p:to>
                                    </p:set>
                                    <p:anim calcmode="lin" valueType="num">
                                      <p:cBhvr additive="base">
                                        <p:cTn id="71" dur="500" fill="hold"/>
                                        <p:tgtEl>
                                          <p:spTgt spid="21516">
                                            <p:txEl>
                                              <p:pRg st="5" end="5"/>
                                            </p:txEl>
                                          </p:spTgt>
                                        </p:tgtEl>
                                        <p:attrNameLst>
                                          <p:attrName>ppt_x</p:attrName>
                                        </p:attrNameLst>
                                      </p:cBhvr>
                                      <p:tavLst>
                                        <p:tav tm="0">
                                          <p:val>
                                            <p:strVal val="#ppt_x"/>
                                          </p:val>
                                        </p:tav>
                                        <p:tav tm="100000">
                                          <p:val>
                                            <p:strVal val="#ppt_x"/>
                                          </p:val>
                                        </p:tav>
                                      </p:tavLst>
                                    </p:anim>
                                    <p:anim calcmode="lin" valueType="num">
                                      <p:cBhvr additive="base">
                                        <p:cTn id="72" dur="500" fill="hold"/>
                                        <p:tgtEl>
                                          <p:spTgt spid="21516">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21" presetClass="entr" presetSubtype="1" fill="hold" grpId="0" nodeType="clickEffect">
                                  <p:stCondLst>
                                    <p:cond delay="0"/>
                                  </p:stCondLst>
                                  <p:childTnLst>
                                    <p:set>
                                      <p:cBhvr>
                                        <p:cTn id="76" dur="1" fill="hold">
                                          <p:stCondLst>
                                            <p:cond delay="0"/>
                                          </p:stCondLst>
                                        </p:cTn>
                                        <p:tgtEl>
                                          <p:spTgt spid="18"/>
                                        </p:tgtEl>
                                        <p:attrNameLst>
                                          <p:attrName>style.visibility</p:attrName>
                                        </p:attrNameLst>
                                      </p:cBhvr>
                                      <p:to>
                                        <p:strVal val="visible"/>
                                      </p:to>
                                    </p:set>
                                    <p:animEffect transition="in" filter="wheel(1)">
                                      <p:cBhvr>
                                        <p:cTn id="77" dur="2000"/>
                                        <p:tgtEl>
                                          <p:spTgt spid="18"/>
                                        </p:tgtEl>
                                      </p:cBhvr>
                                    </p:animEffect>
                                  </p:childTnLst>
                                </p:cTn>
                              </p:par>
                            </p:childTnLst>
                          </p:cTn>
                        </p:par>
                      </p:childTnLst>
                    </p:cTn>
                  </p:par>
                  <p:par>
                    <p:cTn id="78" fill="hold">
                      <p:stCondLst>
                        <p:cond delay="indefinite"/>
                      </p:stCondLst>
                      <p:childTnLst>
                        <p:par>
                          <p:cTn id="79" fill="hold">
                            <p:stCondLst>
                              <p:cond delay="0"/>
                            </p:stCondLst>
                            <p:childTnLst>
                              <p:par>
                                <p:cTn id="80" presetID="2" presetClass="entr" presetSubtype="4" fill="hold" nodeType="clickEffect">
                                  <p:stCondLst>
                                    <p:cond delay="0"/>
                                  </p:stCondLst>
                                  <p:childTnLst>
                                    <p:set>
                                      <p:cBhvr>
                                        <p:cTn id="81" dur="1" fill="hold">
                                          <p:stCondLst>
                                            <p:cond delay="0"/>
                                          </p:stCondLst>
                                        </p:cTn>
                                        <p:tgtEl>
                                          <p:spTgt spid="21516">
                                            <p:txEl>
                                              <p:pRg st="6" end="6"/>
                                            </p:txEl>
                                          </p:spTgt>
                                        </p:tgtEl>
                                        <p:attrNameLst>
                                          <p:attrName>style.visibility</p:attrName>
                                        </p:attrNameLst>
                                      </p:cBhvr>
                                      <p:to>
                                        <p:strVal val="visible"/>
                                      </p:to>
                                    </p:set>
                                    <p:anim calcmode="lin" valueType="num">
                                      <p:cBhvr additive="base">
                                        <p:cTn id="82" dur="500" fill="hold"/>
                                        <p:tgtEl>
                                          <p:spTgt spid="21516">
                                            <p:txEl>
                                              <p:pRg st="6" end="6"/>
                                            </p:txEl>
                                          </p:spTgt>
                                        </p:tgtEl>
                                        <p:attrNameLst>
                                          <p:attrName>ppt_x</p:attrName>
                                        </p:attrNameLst>
                                      </p:cBhvr>
                                      <p:tavLst>
                                        <p:tav tm="0">
                                          <p:val>
                                            <p:strVal val="#ppt_x"/>
                                          </p:val>
                                        </p:tav>
                                        <p:tav tm="100000">
                                          <p:val>
                                            <p:strVal val="#ppt_x"/>
                                          </p:val>
                                        </p:tav>
                                      </p:tavLst>
                                    </p:anim>
                                    <p:anim calcmode="lin" valueType="num">
                                      <p:cBhvr additive="base">
                                        <p:cTn id="83" dur="500" fill="hold"/>
                                        <p:tgtEl>
                                          <p:spTgt spid="21516">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09" grpId="0" bldLvl="0" autoUpdateAnimBg="0"/>
      <p:bldP spid="21513" grpId="0" bldLvl="0" autoUpdateAnimBg="0"/>
      <p:bldP spid="21516" grpId="0" bldLvl="0" autoUpdateAnimBg="0"/>
      <p:bldP spid="21517" grpId="0" bldLvl="0" autoUpdateAnimBg="0"/>
      <p:bldP spid="13" grpId="0" animBg="1"/>
      <p:bldP spid="14" grpId="0" animBg="1"/>
      <p:bldP spid="17" grpId="0" animBg="1"/>
      <p:bldP spid="1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C6385B89-EC30-4E9F-9996-52D441ED6F65}" type="slidenum">
              <a:rPr lang="zh-CN" altLang="en-US" sz="1200" smtClean="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11</a:t>
            </a:fld>
            <a:endParaRPr lang="zh-CN" altLang="en-US" smtClean="0">
              <a:solidFill>
                <a:srgbClr val="000000"/>
              </a:solidFill>
              <a:sym typeface="方正兰亭黑_GBK" pitchFamily="2" charset="-122"/>
            </a:endParaRPr>
          </a:p>
        </p:txBody>
      </p:sp>
      <p:sp>
        <p:nvSpPr>
          <p:cNvPr id="47107" name="任意多边形 4"/>
          <p:cNvSpPr>
            <a:spLocks noChangeArrowheads="1"/>
          </p:cNvSpPr>
          <p:nvPr/>
        </p:nvSpPr>
        <p:spPr bwMode="auto">
          <a:xfrm>
            <a:off x="11658600" y="6162675"/>
            <a:ext cx="635000" cy="400050"/>
          </a:xfrm>
          <a:custGeom>
            <a:avLst/>
            <a:gdLst>
              <a:gd name="T0" fmla="*/ 196547 w 808522"/>
              <a:gd name="T1" fmla="*/ 0 h 510140"/>
              <a:gd name="T2" fmla="*/ 200328 w 808522"/>
              <a:gd name="T3" fmla="*/ 0 h 510140"/>
              <a:gd name="T4" fmla="*/ 635000 w 808522"/>
              <a:gd name="T5" fmla="*/ 0 h 510140"/>
              <a:gd name="T6" fmla="*/ 635000 w 808522"/>
              <a:gd name="T7" fmla="*/ 400049 h 510140"/>
              <a:gd name="T8" fmla="*/ 200336 w 808522"/>
              <a:gd name="T9" fmla="*/ 400049 h 510140"/>
              <a:gd name="T10" fmla="*/ 200328 w 808522"/>
              <a:gd name="T11" fmla="*/ 400050 h 510140"/>
              <a:gd name="T12" fmla="*/ 200320 w 808522"/>
              <a:gd name="T13" fmla="*/ 400049 h 510140"/>
              <a:gd name="T14" fmla="*/ 196547 w 808522"/>
              <a:gd name="T15" fmla="*/ 400049 h 510140"/>
              <a:gd name="T16" fmla="*/ 196547 w 808522"/>
              <a:gd name="T17" fmla="*/ 399670 h 510140"/>
              <a:gd name="T18" fmla="*/ 159954 w 808522"/>
              <a:gd name="T19" fmla="*/ 395986 h 510140"/>
              <a:gd name="T20" fmla="*/ 0 w 808522"/>
              <a:gd name="T21" fmla="*/ 200025 h 510140"/>
              <a:gd name="T22" fmla="*/ 159954 w 808522"/>
              <a:gd name="T23" fmla="*/ 4064 h 510140"/>
              <a:gd name="T24" fmla="*/ 196547 w 808522"/>
              <a:gd name="T25" fmla="*/ 380 h 51014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08522"/>
              <a:gd name="T40" fmla="*/ 0 h 510140"/>
              <a:gd name="T41" fmla="*/ 808522 w 808522"/>
              <a:gd name="T42" fmla="*/ 510140 h 51014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08522" h="510140">
                <a:moveTo>
                  <a:pt x="250256" y="0"/>
                </a:moveTo>
                <a:lnTo>
                  <a:pt x="255070" y="0"/>
                </a:lnTo>
                <a:lnTo>
                  <a:pt x="808522" y="0"/>
                </a:lnTo>
                <a:lnTo>
                  <a:pt x="808522" y="510139"/>
                </a:lnTo>
                <a:lnTo>
                  <a:pt x="255080" y="510139"/>
                </a:lnTo>
                <a:lnTo>
                  <a:pt x="255070" y="510140"/>
                </a:lnTo>
                <a:lnTo>
                  <a:pt x="255060" y="510139"/>
                </a:lnTo>
                <a:lnTo>
                  <a:pt x="250256" y="510139"/>
                </a:lnTo>
                <a:lnTo>
                  <a:pt x="250256" y="509655"/>
                </a:lnTo>
                <a:lnTo>
                  <a:pt x="203664" y="504958"/>
                </a:lnTo>
                <a:cubicBezTo>
                  <a:pt x="87433" y="481174"/>
                  <a:pt x="0" y="378332"/>
                  <a:pt x="0" y="255070"/>
                </a:cubicBezTo>
                <a:cubicBezTo>
                  <a:pt x="0" y="131808"/>
                  <a:pt x="87433" y="28967"/>
                  <a:pt x="203664" y="5182"/>
                </a:cubicBezTo>
                <a:lnTo>
                  <a:pt x="250256" y="485"/>
                </a:lnTo>
                <a:close/>
              </a:path>
            </a:pathLst>
          </a:custGeom>
          <a:solidFill>
            <a:srgbClr val="F2F2F2">
              <a:alpha val="2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latin typeface="宋体" panose="02010600030101010101" pitchFamily="2" charset="-122"/>
              <a:sym typeface="宋体" panose="02010600030101010101" pitchFamily="2" charset="-122"/>
            </a:endParaRPr>
          </a:p>
        </p:txBody>
      </p:sp>
      <p:sp>
        <p:nvSpPr>
          <p:cNvPr id="47108" name="TextBox 15"/>
          <p:cNvSpPr>
            <a:spLocks noChangeArrowheads="1"/>
          </p:cNvSpPr>
          <p:nvPr/>
        </p:nvSpPr>
        <p:spPr bwMode="auto">
          <a:xfrm>
            <a:off x="11737975" y="6208713"/>
            <a:ext cx="454025"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58" tIns="34279" rIns="68558" bIns="34279">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1400"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rPr>
              <a:t>* </a:t>
            </a:r>
            <a:endParaRPr lang="zh-CN" altLang="en-US" sz="1400" b="1"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endParaRPr>
          </a:p>
        </p:txBody>
      </p:sp>
      <p:sp>
        <p:nvSpPr>
          <p:cNvPr id="47109" name="直接连接符 16"/>
          <p:cNvSpPr>
            <a:spLocks noChangeShapeType="1"/>
          </p:cNvSpPr>
          <p:nvPr/>
        </p:nvSpPr>
        <p:spPr bwMode="auto">
          <a:xfrm flipH="1">
            <a:off x="8004175" y="4500563"/>
            <a:ext cx="612775" cy="0"/>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nvGrpSpPr>
          <p:cNvPr id="47110" name="组合 19"/>
          <p:cNvGrpSpPr>
            <a:grpSpLocks/>
          </p:cNvGrpSpPr>
          <p:nvPr/>
        </p:nvGrpSpPr>
        <p:grpSpPr bwMode="auto">
          <a:xfrm flipH="1" flipV="1">
            <a:off x="6437313" y="5705475"/>
            <a:ext cx="1028700" cy="193675"/>
            <a:chOff x="0" y="0"/>
            <a:chExt cx="1505426" cy="262890"/>
          </a:xfrm>
        </p:grpSpPr>
        <p:sp>
          <p:nvSpPr>
            <p:cNvPr id="47111" name="直接连接符 20"/>
            <p:cNvSpPr>
              <a:spLocks noChangeShapeType="1"/>
            </p:cNvSpPr>
            <p:nvPr/>
          </p:nvSpPr>
          <p:spPr bwMode="auto">
            <a:xfrm flipH="1" flipV="1">
              <a:off x="1154906" y="0"/>
              <a:ext cx="350520" cy="262890"/>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47112" name="直接连接符 21"/>
            <p:cNvSpPr>
              <a:spLocks noChangeShapeType="1"/>
            </p:cNvSpPr>
            <p:nvPr/>
          </p:nvSpPr>
          <p:spPr bwMode="auto">
            <a:xfrm flipH="1">
              <a:off x="0" y="2381"/>
              <a:ext cx="1157287" cy="1"/>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sp>
        <p:nvSpPr>
          <p:cNvPr id="47113" name="直接连接符 17"/>
          <p:cNvSpPr>
            <a:spLocks noChangeShapeType="1"/>
          </p:cNvSpPr>
          <p:nvPr/>
        </p:nvSpPr>
        <p:spPr bwMode="auto">
          <a:xfrm flipH="1" flipV="1">
            <a:off x="3568700" y="4500563"/>
            <a:ext cx="625475" cy="1587"/>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47114" name="直接连接符 14"/>
          <p:cNvSpPr>
            <a:spLocks noChangeShapeType="1"/>
          </p:cNvSpPr>
          <p:nvPr/>
        </p:nvSpPr>
        <p:spPr bwMode="auto">
          <a:xfrm flipH="1">
            <a:off x="3568700" y="3146425"/>
            <a:ext cx="611188" cy="0"/>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nvGrpSpPr>
          <p:cNvPr id="47115" name="组合 13"/>
          <p:cNvGrpSpPr>
            <a:grpSpLocks/>
          </p:cNvGrpSpPr>
          <p:nvPr/>
        </p:nvGrpSpPr>
        <p:grpSpPr bwMode="auto">
          <a:xfrm>
            <a:off x="4549775" y="1611313"/>
            <a:ext cx="1216025" cy="261937"/>
            <a:chOff x="0" y="0"/>
            <a:chExt cx="1505426" cy="262890"/>
          </a:xfrm>
        </p:grpSpPr>
        <p:sp>
          <p:nvSpPr>
            <p:cNvPr id="47116" name="直接连接符 9"/>
            <p:cNvSpPr>
              <a:spLocks noChangeShapeType="1"/>
            </p:cNvSpPr>
            <p:nvPr/>
          </p:nvSpPr>
          <p:spPr bwMode="auto">
            <a:xfrm flipH="1" flipV="1">
              <a:off x="1154906" y="0"/>
              <a:ext cx="350520" cy="262890"/>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47117" name="直接连接符 12"/>
            <p:cNvSpPr>
              <a:spLocks noChangeShapeType="1"/>
            </p:cNvSpPr>
            <p:nvPr/>
          </p:nvSpPr>
          <p:spPr bwMode="auto">
            <a:xfrm flipH="1">
              <a:off x="0" y="2381"/>
              <a:ext cx="1157287" cy="1"/>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grpSp>
        <p:nvGrpSpPr>
          <p:cNvPr id="47118" name="组合 11"/>
          <p:cNvGrpSpPr>
            <a:grpSpLocks/>
          </p:cNvGrpSpPr>
          <p:nvPr/>
        </p:nvGrpSpPr>
        <p:grpSpPr bwMode="auto">
          <a:xfrm>
            <a:off x="6816725" y="2619375"/>
            <a:ext cx="1203325" cy="1050925"/>
            <a:chOff x="0" y="0"/>
            <a:chExt cx="1203960" cy="1051560"/>
          </a:xfrm>
        </p:grpSpPr>
        <p:sp>
          <p:nvSpPr>
            <p:cNvPr id="47119" name="六边形 1"/>
            <p:cNvSpPr>
              <a:spLocks noChangeArrowheads="1"/>
            </p:cNvSpPr>
            <p:nvPr/>
          </p:nvSpPr>
          <p:spPr bwMode="auto">
            <a:xfrm>
              <a:off x="0" y="0"/>
              <a:ext cx="1203960" cy="105156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sp>
          <p:nvSpPr>
            <p:cNvPr id="47120" name="文本框 43"/>
            <p:cNvSpPr>
              <a:spLocks noChangeArrowheads="1"/>
            </p:cNvSpPr>
            <p:nvPr/>
          </p:nvSpPr>
          <p:spPr bwMode="auto">
            <a:xfrm>
              <a:off x="181503" y="171837"/>
              <a:ext cx="820724"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sz="4000" dirty="0" smtClean="0">
                  <a:solidFill>
                    <a:srgbClr val="FFD860"/>
                  </a:solidFill>
                  <a:ea typeface="方正兰亭黑_GBK" pitchFamily="2" charset="-122"/>
                  <a:sym typeface="Arial" panose="020B0604020202020204" pitchFamily="34" charset="0"/>
                </a:rPr>
                <a:t>02</a:t>
              </a:r>
              <a:endParaRPr lang="zh-CN" altLang="en-US" sz="4000" baseline="-3000" dirty="0" smtClean="0">
                <a:solidFill>
                  <a:srgbClr val="FFD860"/>
                </a:solidFill>
                <a:ea typeface="方正兰亭黑_GBK" pitchFamily="2" charset="-122"/>
                <a:sym typeface="Arial" panose="020B0604020202020204" pitchFamily="34" charset="0"/>
              </a:endParaRPr>
            </a:p>
          </p:txBody>
        </p:sp>
      </p:grpSp>
      <p:grpSp>
        <p:nvGrpSpPr>
          <p:cNvPr id="47121" name="组合 10"/>
          <p:cNvGrpSpPr>
            <a:grpSpLocks/>
          </p:cNvGrpSpPr>
          <p:nvPr/>
        </p:nvGrpSpPr>
        <p:grpSpPr bwMode="auto">
          <a:xfrm>
            <a:off x="5499100" y="1860550"/>
            <a:ext cx="1204913" cy="1050925"/>
            <a:chOff x="0" y="0"/>
            <a:chExt cx="1203960" cy="1051560"/>
          </a:xfrm>
        </p:grpSpPr>
        <p:sp>
          <p:nvSpPr>
            <p:cNvPr id="47122" name="六边形 7"/>
            <p:cNvSpPr>
              <a:spLocks noChangeArrowheads="1"/>
            </p:cNvSpPr>
            <p:nvPr/>
          </p:nvSpPr>
          <p:spPr bwMode="auto">
            <a:xfrm>
              <a:off x="0" y="0"/>
              <a:ext cx="1203960" cy="105156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sp>
          <p:nvSpPr>
            <p:cNvPr id="47123" name="文本框 44"/>
            <p:cNvSpPr>
              <a:spLocks noChangeArrowheads="1"/>
            </p:cNvSpPr>
            <p:nvPr/>
          </p:nvSpPr>
          <p:spPr bwMode="auto">
            <a:xfrm>
              <a:off x="160817" y="110282"/>
              <a:ext cx="882327" cy="830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lnSpc>
                  <a:spcPct val="120000"/>
                </a:lnSpc>
                <a:spcBef>
                  <a:spcPct val="0"/>
                </a:spcBef>
                <a:spcAft>
                  <a:spcPct val="0"/>
                </a:spcAft>
                <a:buFont typeface="Arial" panose="020B0604020202020204" pitchFamily="34" charset="0"/>
                <a:buNone/>
              </a:pPr>
              <a:r>
                <a:rPr lang="en-US" altLang="zh-CN" sz="4000" dirty="0" smtClean="0">
                  <a:solidFill>
                    <a:srgbClr val="FFD860"/>
                  </a:solidFill>
                  <a:ea typeface="方正兰亭黑_GBK" pitchFamily="2" charset="-122"/>
                  <a:sym typeface="Arial" panose="020B0604020202020204" pitchFamily="34" charset="0"/>
                </a:rPr>
                <a:t>01</a:t>
              </a:r>
              <a:endParaRPr lang="zh-CN" altLang="en-US" sz="4000" baseline="-3000" dirty="0" smtClean="0">
                <a:solidFill>
                  <a:srgbClr val="FFD860"/>
                </a:solidFill>
                <a:ea typeface="方正兰亭黑_GBK" pitchFamily="2" charset="-122"/>
                <a:sym typeface="Arial" panose="020B0604020202020204" pitchFamily="34" charset="0"/>
              </a:endParaRPr>
            </a:p>
          </p:txBody>
        </p:sp>
      </p:grpSp>
      <p:grpSp>
        <p:nvGrpSpPr>
          <p:cNvPr id="47124" name="组合 18"/>
          <p:cNvGrpSpPr>
            <a:grpSpLocks/>
          </p:cNvGrpSpPr>
          <p:nvPr/>
        </p:nvGrpSpPr>
        <p:grpSpPr bwMode="auto">
          <a:xfrm>
            <a:off x="6800850" y="3975100"/>
            <a:ext cx="1203325" cy="1050925"/>
            <a:chOff x="0" y="0"/>
            <a:chExt cx="1203960" cy="1051560"/>
          </a:xfrm>
        </p:grpSpPr>
        <p:sp>
          <p:nvSpPr>
            <p:cNvPr id="47125" name="六边形 5"/>
            <p:cNvSpPr>
              <a:spLocks noChangeArrowheads="1"/>
            </p:cNvSpPr>
            <p:nvPr/>
          </p:nvSpPr>
          <p:spPr bwMode="auto">
            <a:xfrm>
              <a:off x="0" y="0"/>
              <a:ext cx="1203960" cy="105156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sp>
          <p:nvSpPr>
            <p:cNvPr id="47126" name="文本框 45"/>
            <p:cNvSpPr>
              <a:spLocks noChangeArrowheads="1"/>
            </p:cNvSpPr>
            <p:nvPr/>
          </p:nvSpPr>
          <p:spPr bwMode="auto">
            <a:xfrm>
              <a:off x="138875" y="110282"/>
              <a:ext cx="926211" cy="763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lnSpc>
                  <a:spcPct val="120000"/>
                </a:lnSpc>
                <a:spcBef>
                  <a:spcPct val="0"/>
                </a:spcBef>
                <a:spcAft>
                  <a:spcPct val="0"/>
                </a:spcAft>
                <a:buFont typeface="Arial" panose="020B0604020202020204" pitchFamily="34" charset="0"/>
                <a:buNone/>
              </a:pPr>
              <a:r>
                <a:rPr lang="en-US" altLang="zh-CN" sz="4000" dirty="0" smtClean="0">
                  <a:solidFill>
                    <a:srgbClr val="FFD860"/>
                  </a:solidFill>
                  <a:ea typeface="方正兰亭黑_GBK" pitchFamily="2" charset="-122"/>
                  <a:sym typeface="Arial" panose="020B0604020202020204" pitchFamily="34" charset="0"/>
                </a:rPr>
                <a:t>03</a:t>
              </a:r>
              <a:endParaRPr lang="zh-CN" altLang="en-US" sz="4000" baseline="-3000" dirty="0" smtClean="0">
                <a:solidFill>
                  <a:srgbClr val="FFD860"/>
                </a:solidFill>
                <a:ea typeface="方正兰亭黑_GBK" pitchFamily="2" charset="-122"/>
                <a:sym typeface="Arial" panose="020B0604020202020204" pitchFamily="34" charset="0"/>
              </a:endParaRPr>
            </a:p>
          </p:txBody>
        </p:sp>
      </p:grpSp>
      <p:grpSp>
        <p:nvGrpSpPr>
          <p:cNvPr id="47127" name="组合 41"/>
          <p:cNvGrpSpPr>
            <a:grpSpLocks/>
          </p:cNvGrpSpPr>
          <p:nvPr/>
        </p:nvGrpSpPr>
        <p:grpSpPr bwMode="auto">
          <a:xfrm>
            <a:off x="4194175" y="3976688"/>
            <a:ext cx="1203325" cy="1050925"/>
            <a:chOff x="0" y="0"/>
            <a:chExt cx="1203960" cy="1051560"/>
          </a:xfrm>
        </p:grpSpPr>
        <p:sp>
          <p:nvSpPr>
            <p:cNvPr id="47128" name="六边形 4"/>
            <p:cNvSpPr>
              <a:spLocks noChangeArrowheads="1"/>
            </p:cNvSpPr>
            <p:nvPr/>
          </p:nvSpPr>
          <p:spPr bwMode="auto">
            <a:xfrm>
              <a:off x="0" y="0"/>
              <a:ext cx="1203960" cy="105156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sp>
          <p:nvSpPr>
            <p:cNvPr id="47129" name="文本框 46"/>
            <p:cNvSpPr>
              <a:spLocks noChangeArrowheads="1"/>
            </p:cNvSpPr>
            <p:nvPr/>
          </p:nvSpPr>
          <p:spPr bwMode="auto">
            <a:xfrm>
              <a:off x="191617" y="110282"/>
              <a:ext cx="820725" cy="763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lnSpc>
                  <a:spcPct val="120000"/>
                </a:lnSpc>
                <a:spcBef>
                  <a:spcPct val="0"/>
                </a:spcBef>
                <a:spcAft>
                  <a:spcPct val="0"/>
                </a:spcAft>
                <a:buFont typeface="Arial" panose="020B0604020202020204" pitchFamily="34" charset="0"/>
                <a:buNone/>
              </a:pPr>
              <a:r>
                <a:rPr lang="en-US" altLang="zh-CN" sz="4000" smtClean="0">
                  <a:solidFill>
                    <a:srgbClr val="FFD860"/>
                  </a:solidFill>
                  <a:ea typeface="方正兰亭黑_GBK" pitchFamily="2" charset="-122"/>
                  <a:sym typeface="Arial" panose="020B0604020202020204" pitchFamily="34" charset="0"/>
                </a:rPr>
                <a:t>05</a:t>
              </a:r>
              <a:endParaRPr lang="zh-CN" altLang="en-US" sz="4000" baseline="-3000" smtClean="0">
                <a:solidFill>
                  <a:srgbClr val="FFD860"/>
                </a:solidFill>
                <a:ea typeface="方正兰亭黑_GBK" pitchFamily="2" charset="-122"/>
                <a:sym typeface="Arial" panose="020B0604020202020204" pitchFamily="34" charset="0"/>
              </a:endParaRPr>
            </a:p>
          </p:txBody>
        </p:sp>
      </p:grpSp>
      <p:grpSp>
        <p:nvGrpSpPr>
          <p:cNvPr id="47130" name="组合 22"/>
          <p:cNvGrpSpPr>
            <a:grpSpLocks/>
          </p:cNvGrpSpPr>
          <p:nvPr/>
        </p:nvGrpSpPr>
        <p:grpSpPr bwMode="auto">
          <a:xfrm>
            <a:off x="4179888" y="2619375"/>
            <a:ext cx="1204912" cy="1050925"/>
            <a:chOff x="0" y="0"/>
            <a:chExt cx="1203960" cy="1051560"/>
          </a:xfrm>
        </p:grpSpPr>
        <p:sp>
          <p:nvSpPr>
            <p:cNvPr id="47131" name="六边形 3"/>
            <p:cNvSpPr>
              <a:spLocks noChangeArrowheads="1"/>
            </p:cNvSpPr>
            <p:nvPr/>
          </p:nvSpPr>
          <p:spPr bwMode="auto">
            <a:xfrm>
              <a:off x="0" y="0"/>
              <a:ext cx="1203960" cy="105156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sp>
          <p:nvSpPr>
            <p:cNvPr id="47132" name="文本框 47"/>
            <p:cNvSpPr>
              <a:spLocks noChangeArrowheads="1"/>
            </p:cNvSpPr>
            <p:nvPr/>
          </p:nvSpPr>
          <p:spPr bwMode="auto">
            <a:xfrm>
              <a:off x="181503" y="171837"/>
              <a:ext cx="820724"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sz="4000" dirty="0" smtClean="0">
                  <a:solidFill>
                    <a:srgbClr val="FFD860"/>
                  </a:solidFill>
                  <a:ea typeface="方正兰亭黑_GBK" pitchFamily="2" charset="-122"/>
                  <a:sym typeface="Arial" panose="020B0604020202020204" pitchFamily="34" charset="0"/>
                </a:rPr>
                <a:t>06</a:t>
              </a:r>
              <a:endParaRPr lang="zh-CN" altLang="en-US" sz="4000" baseline="-3000" dirty="0" smtClean="0">
                <a:solidFill>
                  <a:srgbClr val="FFD860"/>
                </a:solidFill>
                <a:ea typeface="方正兰亭黑_GBK" pitchFamily="2" charset="-122"/>
                <a:sym typeface="Arial" panose="020B0604020202020204" pitchFamily="34" charset="0"/>
              </a:endParaRPr>
            </a:p>
          </p:txBody>
        </p:sp>
      </p:grpSp>
      <p:grpSp>
        <p:nvGrpSpPr>
          <p:cNvPr id="47133" name="组合 66"/>
          <p:cNvGrpSpPr>
            <a:grpSpLocks/>
          </p:cNvGrpSpPr>
          <p:nvPr/>
        </p:nvGrpSpPr>
        <p:grpSpPr bwMode="auto">
          <a:xfrm>
            <a:off x="5499100" y="4679950"/>
            <a:ext cx="1204913" cy="1052513"/>
            <a:chOff x="0" y="0"/>
            <a:chExt cx="1203960" cy="1051560"/>
          </a:xfrm>
        </p:grpSpPr>
        <p:sp>
          <p:nvSpPr>
            <p:cNvPr id="47134" name="六边形 8"/>
            <p:cNvSpPr>
              <a:spLocks noChangeArrowheads="1"/>
            </p:cNvSpPr>
            <p:nvPr/>
          </p:nvSpPr>
          <p:spPr bwMode="auto">
            <a:xfrm>
              <a:off x="0" y="0"/>
              <a:ext cx="1203960" cy="105156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sp>
          <p:nvSpPr>
            <p:cNvPr id="47135" name="文本框 48"/>
            <p:cNvSpPr>
              <a:spLocks noChangeArrowheads="1"/>
            </p:cNvSpPr>
            <p:nvPr/>
          </p:nvSpPr>
          <p:spPr bwMode="auto">
            <a:xfrm>
              <a:off x="167429" y="171837"/>
              <a:ext cx="820724"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sz="4000" dirty="0" smtClean="0">
                  <a:solidFill>
                    <a:srgbClr val="FFD860"/>
                  </a:solidFill>
                  <a:ea typeface="方正兰亭黑_GBK" pitchFamily="2" charset="-122"/>
                  <a:sym typeface="Arial" panose="020B0604020202020204" pitchFamily="34" charset="0"/>
                </a:rPr>
                <a:t>04</a:t>
              </a:r>
              <a:endParaRPr lang="zh-CN" altLang="en-US" sz="4000" baseline="-3000" dirty="0" smtClean="0">
                <a:solidFill>
                  <a:srgbClr val="FFD860"/>
                </a:solidFill>
                <a:ea typeface="方正兰亭黑_GBK" pitchFamily="2" charset="-122"/>
                <a:sym typeface="Arial" panose="020B0604020202020204" pitchFamily="34" charset="0"/>
              </a:endParaRPr>
            </a:p>
          </p:txBody>
        </p:sp>
      </p:grpSp>
      <p:grpSp>
        <p:nvGrpSpPr>
          <p:cNvPr id="47136" name="组合 2"/>
          <p:cNvGrpSpPr>
            <a:grpSpLocks/>
          </p:cNvGrpSpPr>
          <p:nvPr/>
        </p:nvGrpSpPr>
        <p:grpSpPr bwMode="auto">
          <a:xfrm>
            <a:off x="5157788" y="3006725"/>
            <a:ext cx="1887537" cy="1592263"/>
            <a:chOff x="0" y="0"/>
            <a:chExt cx="1887055" cy="1592580"/>
          </a:xfrm>
        </p:grpSpPr>
        <p:sp>
          <p:nvSpPr>
            <p:cNvPr id="47137" name="六边形 6"/>
            <p:cNvSpPr>
              <a:spLocks noChangeArrowheads="1"/>
            </p:cNvSpPr>
            <p:nvPr/>
          </p:nvSpPr>
          <p:spPr bwMode="auto">
            <a:xfrm>
              <a:off x="0" y="0"/>
              <a:ext cx="1887055" cy="159258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grpSp>
          <p:nvGrpSpPr>
            <p:cNvPr id="47138" name="组合 49"/>
            <p:cNvGrpSpPr>
              <a:grpSpLocks/>
            </p:cNvGrpSpPr>
            <p:nvPr/>
          </p:nvGrpSpPr>
          <p:grpSpPr bwMode="auto">
            <a:xfrm>
              <a:off x="445971" y="443715"/>
              <a:ext cx="966085" cy="648000"/>
              <a:chOff x="0" y="0"/>
              <a:chExt cx="935038" cy="568325"/>
            </a:xfrm>
          </p:grpSpPr>
          <p:sp>
            <p:nvSpPr>
              <p:cNvPr id="47139" name="Freeform 8"/>
              <p:cNvSpPr>
                <a:spLocks noChangeArrowheads="1"/>
              </p:cNvSpPr>
              <p:nvPr/>
            </p:nvSpPr>
            <p:spPr bwMode="auto">
              <a:xfrm>
                <a:off x="87313" y="485775"/>
                <a:ext cx="112713" cy="82550"/>
              </a:xfrm>
              <a:custGeom>
                <a:avLst/>
                <a:gdLst>
                  <a:gd name="T0" fmla="*/ 112713 w 30"/>
                  <a:gd name="T1" fmla="*/ 71293 h 22"/>
                  <a:gd name="T2" fmla="*/ 112713 w 30"/>
                  <a:gd name="T3" fmla="*/ 0 h 22"/>
                  <a:gd name="T4" fmla="*/ 3757 w 30"/>
                  <a:gd name="T5" fmla="*/ 82550 h 22"/>
                  <a:gd name="T6" fmla="*/ 101442 w 30"/>
                  <a:gd name="T7" fmla="*/ 82550 h 22"/>
                  <a:gd name="T8" fmla="*/ 112713 w 30"/>
                  <a:gd name="T9" fmla="*/ 71293 h 22"/>
                  <a:gd name="T10" fmla="*/ 0 60000 65536"/>
                  <a:gd name="T11" fmla="*/ 0 60000 65536"/>
                  <a:gd name="T12" fmla="*/ 0 60000 65536"/>
                  <a:gd name="T13" fmla="*/ 0 60000 65536"/>
                  <a:gd name="T14" fmla="*/ 0 60000 65536"/>
                  <a:gd name="T15" fmla="*/ 0 w 30"/>
                  <a:gd name="T16" fmla="*/ 0 h 22"/>
                  <a:gd name="T17" fmla="*/ 30 w 30"/>
                  <a:gd name="T18" fmla="*/ 22 h 22"/>
                </a:gdLst>
                <a:ahLst/>
                <a:cxnLst>
                  <a:cxn ang="T10">
                    <a:pos x="T0" y="T1"/>
                  </a:cxn>
                  <a:cxn ang="T11">
                    <a:pos x="T2" y="T3"/>
                  </a:cxn>
                  <a:cxn ang="T12">
                    <a:pos x="T4" y="T5"/>
                  </a:cxn>
                  <a:cxn ang="T13">
                    <a:pos x="T6" y="T7"/>
                  </a:cxn>
                  <a:cxn ang="T14">
                    <a:pos x="T8" y="T9"/>
                  </a:cxn>
                </a:cxnLst>
                <a:rect l="T15" t="T16" r="T17" b="T18"/>
                <a:pathLst>
                  <a:path w="30" h="22">
                    <a:moveTo>
                      <a:pt x="30" y="19"/>
                    </a:moveTo>
                    <a:cubicBezTo>
                      <a:pt x="30" y="0"/>
                      <a:pt x="30" y="0"/>
                      <a:pt x="30" y="0"/>
                    </a:cubicBezTo>
                    <a:cubicBezTo>
                      <a:pt x="30" y="0"/>
                      <a:pt x="0" y="22"/>
                      <a:pt x="1" y="22"/>
                    </a:cubicBezTo>
                    <a:cubicBezTo>
                      <a:pt x="27" y="22"/>
                      <a:pt x="27" y="22"/>
                      <a:pt x="27" y="22"/>
                    </a:cubicBezTo>
                    <a:cubicBezTo>
                      <a:pt x="29" y="22"/>
                      <a:pt x="30" y="21"/>
                      <a:pt x="30" y="19"/>
                    </a:cubicBez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000000"/>
                  </a:solidFill>
                  <a:ea typeface="方正兰亭黑_GBK" pitchFamily="2" charset="-122"/>
                  <a:sym typeface="Arial" panose="020B0604020202020204" pitchFamily="34" charset="0"/>
                </a:endParaRPr>
              </a:p>
            </p:txBody>
          </p:sp>
          <p:sp>
            <p:nvSpPr>
              <p:cNvPr id="47140" name="Freeform 9"/>
              <p:cNvSpPr>
                <a:spLocks noChangeArrowheads="1"/>
              </p:cNvSpPr>
              <p:nvPr/>
            </p:nvSpPr>
            <p:spPr bwMode="auto">
              <a:xfrm>
                <a:off x="235744" y="368300"/>
                <a:ext cx="120650" cy="200025"/>
              </a:xfrm>
              <a:custGeom>
                <a:avLst/>
                <a:gdLst>
                  <a:gd name="T0" fmla="*/ 109339 w 32"/>
                  <a:gd name="T1" fmla="*/ 200025 h 53"/>
                  <a:gd name="T2" fmla="*/ 120650 w 32"/>
                  <a:gd name="T3" fmla="*/ 188703 h 53"/>
                  <a:gd name="T4" fmla="*/ 120650 w 32"/>
                  <a:gd name="T5" fmla="*/ 0 h 53"/>
                  <a:gd name="T6" fmla="*/ 0 w 32"/>
                  <a:gd name="T7" fmla="*/ 86803 h 53"/>
                  <a:gd name="T8" fmla="*/ 0 w 32"/>
                  <a:gd name="T9" fmla="*/ 90577 h 53"/>
                  <a:gd name="T10" fmla="*/ 0 w 32"/>
                  <a:gd name="T11" fmla="*/ 188703 h 53"/>
                  <a:gd name="T12" fmla="*/ 7541 w 32"/>
                  <a:gd name="T13" fmla="*/ 200025 h 53"/>
                  <a:gd name="T14" fmla="*/ 109339 w 32"/>
                  <a:gd name="T15" fmla="*/ 200025 h 53"/>
                  <a:gd name="T16" fmla="*/ 0 60000 65536"/>
                  <a:gd name="T17" fmla="*/ 0 60000 65536"/>
                  <a:gd name="T18" fmla="*/ 0 60000 65536"/>
                  <a:gd name="T19" fmla="*/ 0 60000 65536"/>
                  <a:gd name="T20" fmla="*/ 0 60000 65536"/>
                  <a:gd name="T21" fmla="*/ 0 60000 65536"/>
                  <a:gd name="T22" fmla="*/ 0 60000 65536"/>
                  <a:gd name="T23" fmla="*/ 0 60000 65536"/>
                  <a:gd name="T24" fmla="*/ 0 w 32"/>
                  <a:gd name="T25" fmla="*/ 0 h 53"/>
                  <a:gd name="T26" fmla="*/ 32 w 32"/>
                  <a:gd name="T27" fmla="*/ 53 h 5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2" h="53">
                    <a:moveTo>
                      <a:pt x="29" y="53"/>
                    </a:moveTo>
                    <a:cubicBezTo>
                      <a:pt x="30" y="53"/>
                      <a:pt x="32" y="52"/>
                      <a:pt x="32" y="50"/>
                    </a:cubicBezTo>
                    <a:cubicBezTo>
                      <a:pt x="32" y="0"/>
                      <a:pt x="32" y="0"/>
                      <a:pt x="32" y="0"/>
                    </a:cubicBezTo>
                    <a:cubicBezTo>
                      <a:pt x="0" y="23"/>
                      <a:pt x="0" y="23"/>
                      <a:pt x="0" y="23"/>
                    </a:cubicBezTo>
                    <a:cubicBezTo>
                      <a:pt x="0" y="24"/>
                      <a:pt x="0" y="24"/>
                      <a:pt x="0" y="24"/>
                    </a:cubicBezTo>
                    <a:cubicBezTo>
                      <a:pt x="0" y="50"/>
                      <a:pt x="0" y="50"/>
                      <a:pt x="0" y="50"/>
                    </a:cubicBezTo>
                    <a:cubicBezTo>
                      <a:pt x="0" y="52"/>
                      <a:pt x="1" y="53"/>
                      <a:pt x="2" y="53"/>
                    </a:cubicBezTo>
                    <a:lnTo>
                      <a:pt x="29" y="53"/>
                    </a:ln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000000"/>
                  </a:solidFill>
                  <a:ea typeface="方正兰亭黑_GBK" pitchFamily="2" charset="-122"/>
                  <a:sym typeface="Arial" panose="020B0604020202020204" pitchFamily="34" charset="0"/>
                </a:endParaRPr>
              </a:p>
            </p:txBody>
          </p:sp>
          <p:sp>
            <p:nvSpPr>
              <p:cNvPr id="47141" name="Freeform 10"/>
              <p:cNvSpPr>
                <a:spLocks noChangeArrowheads="1"/>
              </p:cNvSpPr>
              <p:nvPr/>
            </p:nvSpPr>
            <p:spPr bwMode="auto">
              <a:xfrm>
                <a:off x="392112" y="274637"/>
                <a:ext cx="120650" cy="293688"/>
              </a:xfrm>
              <a:custGeom>
                <a:avLst/>
                <a:gdLst>
                  <a:gd name="T0" fmla="*/ 109339 w 32"/>
                  <a:gd name="T1" fmla="*/ 293688 h 78"/>
                  <a:gd name="T2" fmla="*/ 120650 w 32"/>
                  <a:gd name="T3" fmla="*/ 282392 h 78"/>
                  <a:gd name="T4" fmla="*/ 120650 w 32"/>
                  <a:gd name="T5" fmla="*/ 33887 h 78"/>
                  <a:gd name="T6" fmla="*/ 86717 w 32"/>
                  <a:gd name="T7" fmla="*/ 0 h 78"/>
                  <a:gd name="T8" fmla="*/ 37703 w 32"/>
                  <a:gd name="T9" fmla="*/ 37652 h 78"/>
                  <a:gd name="T10" fmla="*/ 0 w 32"/>
                  <a:gd name="T11" fmla="*/ 64009 h 78"/>
                  <a:gd name="T12" fmla="*/ 0 w 32"/>
                  <a:gd name="T13" fmla="*/ 282392 h 78"/>
                  <a:gd name="T14" fmla="*/ 11311 w 32"/>
                  <a:gd name="T15" fmla="*/ 293688 h 78"/>
                  <a:gd name="T16" fmla="*/ 109339 w 32"/>
                  <a:gd name="T17" fmla="*/ 293688 h 7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2"/>
                  <a:gd name="T28" fmla="*/ 0 h 78"/>
                  <a:gd name="T29" fmla="*/ 32 w 32"/>
                  <a:gd name="T30" fmla="*/ 78 h 7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2" h="78">
                    <a:moveTo>
                      <a:pt x="29" y="78"/>
                    </a:moveTo>
                    <a:cubicBezTo>
                      <a:pt x="31" y="78"/>
                      <a:pt x="32" y="77"/>
                      <a:pt x="32" y="75"/>
                    </a:cubicBezTo>
                    <a:cubicBezTo>
                      <a:pt x="32" y="9"/>
                      <a:pt x="32" y="9"/>
                      <a:pt x="32" y="9"/>
                    </a:cubicBezTo>
                    <a:cubicBezTo>
                      <a:pt x="23" y="0"/>
                      <a:pt x="23" y="0"/>
                      <a:pt x="23" y="0"/>
                    </a:cubicBezTo>
                    <a:cubicBezTo>
                      <a:pt x="10" y="10"/>
                      <a:pt x="10" y="10"/>
                      <a:pt x="10" y="10"/>
                    </a:cubicBezTo>
                    <a:cubicBezTo>
                      <a:pt x="0" y="17"/>
                      <a:pt x="0" y="17"/>
                      <a:pt x="0" y="17"/>
                    </a:cubicBezTo>
                    <a:cubicBezTo>
                      <a:pt x="0" y="75"/>
                      <a:pt x="0" y="75"/>
                      <a:pt x="0" y="75"/>
                    </a:cubicBezTo>
                    <a:cubicBezTo>
                      <a:pt x="0" y="77"/>
                      <a:pt x="1" y="78"/>
                      <a:pt x="3" y="78"/>
                    </a:cubicBezTo>
                    <a:lnTo>
                      <a:pt x="29" y="78"/>
                    </a:ln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000000"/>
                  </a:solidFill>
                  <a:ea typeface="方正兰亭黑_GBK" pitchFamily="2" charset="-122"/>
                  <a:sym typeface="Arial" panose="020B0604020202020204" pitchFamily="34" charset="0"/>
                </a:endParaRPr>
              </a:p>
            </p:txBody>
          </p:sp>
          <p:sp>
            <p:nvSpPr>
              <p:cNvPr id="47142" name="Freeform 11"/>
              <p:cNvSpPr>
                <a:spLocks noChangeArrowheads="1"/>
              </p:cNvSpPr>
              <p:nvPr/>
            </p:nvSpPr>
            <p:spPr bwMode="auto">
              <a:xfrm>
                <a:off x="548481" y="315912"/>
                <a:ext cx="120650" cy="252413"/>
              </a:xfrm>
              <a:custGeom>
                <a:avLst/>
                <a:gdLst>
                  <a:gd name="T0" fmla="*/ 113109 w 32"/>
                  <a:gd name="T1" fmla="*/ 252413 h 67"/>
                  <a:gd name="T2" fmla="*/ 120650 w 32"/>
                  <a:gd name="T3" fmla="*/ 241111 h 67"/>
                  <a:gd name="T4" fmla="*/ 120650 w 32"/>
                  <a:gd name="T5" fmla="*/ 0 h 67"/>
                  <a:gd name="T6" fmla="*/ 75406 w 32"/>
                  <a:gd name="T7" fmla="*/ 37674 h 67"/>
                  <a:gd name="T8" fmla="*/ 60325 w 32"/>
                  <a:gd name="T9" fmla="*/ 48976 h 67"/>
                  <a:gd name="T10" fmla="*/ 18852 w 32"/>
                  <a:gd name="T11" fmla="*/ 45208 h 67"/>
                  <a:gd name="T12" fmla="*/ 15081 w 32"/>
                  <a:gd name="T13" fmla="*/ 41441 h 67"/>
                  <a:gd name="T14" fmla="*/ 0 w 32"/>
                  <a:gd name="T15" fmla="*/ 26372 h 67"/>
                  <a:gd name="T16" fmla="*/ 0 w 32"/>
                  <a:gd name="T17" fmla="*/ 241111 h 67"/>
                  <a:gd name="T18" fmla="*/ 11311 w 32"/>
                  <a:gd name="T19" fmla="*/ 252413 h 67"/>
                  <a:gd name="T20" fmla="*/ 113109 w 32"/>
                  <a:gd name="T21" fmla="*/ 252413 h 6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2"/>
                  <a:gd name="T34" fmla="*/ 0 h 67"/>
                  <a:gd name="T35" fmla="*/ 32 w 32"/>
                  <a:gd name="T36" fmla="*/ 67 h 6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2" h="67">
                    <a:moveTo>
                      <a:pt x="30" y="67"/>
                    </a:moveTo>
                    <a:cubicBezTo>
                      <a:pt x="31" y="67"/>
                      <a:pt x="32" y="66"/>
                      <a:pt x="32" y="64"/>
                    </a:cubicBezTo>
                    <a:cubicBezTo>
                      <a:pt x="32" y="0"/>
                      <a:pt x="32" y="0"/>
                      <a:pt x="32" y="0"/>
                    </a:cubicBezTo>
                    <a:cubicBezTo>
                      <a:pt x="20" y="10"/>
                      <a:pt x="20" y="10"/>
                      <a:pt x="20" y="10"/>
                    </a:cubicBezTo>
                    <a:cubicBezTo>
                      <a:pt x="16" y="13"/>
                      <a:pt x="16" y="13"/>
                      <a:pt x="16" y="13"/>
                    </a:cubicBezTo>
                    <a:cubicBezTo>
                      <a:pt x="13" y="16"/>
                      <a:pt x="8" y="15"/>
                      <a:pt x="5" y="12"/>
                    </a:cubicBezTo>
                    <a:cubicBezTo>
                      <a:pt x="4" y="11"/>
                      <a:pt x="4" y="11"/>
                      <a:pt x="4" y="11"/>
                    </a:cubicBezTo>
                    <a:cubicBezTo>
                      <a:pt x="0" y="7"/>
                      <a:pt x="0" y="7"/>
                      <a:pt x="0" y="7"/>
                    </a:cubicBezTo>
                    <a:cubicBezTo>
                      <a:pt x="0" y="64"/>
                      <a:pt x="0" y="64"/>
                      <a:pt x="0" y="64"/>
                    </a:cubicBezTo>
                    <a:cubicBezTo>
                      <a:pt x="0" y="66"/>
                      <a:pt x="2" y="67"/>
                      <a:pt x="3" y="67"/>
                    </a:cubicBezTo>
                    <a:lnTo>
                      <a:pt x="30" y="67"/>
                    </a:ln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000000"/>
                  </a:solidFill>
                  <a:ea typeface="方正兰亭黑_GBK" pitchFamily="2" charset="-122"/>
                  <a:sym typeface="Arial" panose="020B0604020202020204" pitchFamily="34" charset="0"/>
                </a:endParaRPr>
              </a:p>
            </p:txBody>
          </p:sp>
          <p:sp>
            <p:nvSpPr>
              <p:cNvPr id="47143" name="Freeform 12"/>
              <p:cNvSpPr>
                <a:spLocks noChangeArrowheads="1"/>
              </p:cNvSpPr>
              <p:nvPr/>
            </p:nvSpPr>
            <p:spPr bwMode="auto">
              <a:xfrm>
                <a:off x="704850" y="195262"/>
                <a:ext cx="120650" cy="373063"/>
              </a:xfrm>
              <a:custGeom>
                <a:avLst/>
                <a:gdLst>
                  <a:gd name="T0" fmla="*/ 109339 w 32"/>
                  <a:gd name="T1" fmla="*/ 373063 h 99"/>
                  <a:gd name="T2" fmla="*/ 120650 w 32"/>
                  <a:gd name="T3" fmla="*/ 361758 h 99"/>
                  <a:gd name="T4" fmla="*/ 120650 w 32"/>
                  <a:gd name="T5" fmla="*/ 0 h 99"/>
                  <a:gd name="T6" fmla="*/ 49014 w 32"/>
                  <a:gd name="T7" fmla="*/ 56525 h 99"/>
                  <a:gd name="T8" fmla="*/ 0 w 32"/>
                  <a:gd name="T9" fmla="*/ 94208 h 99"/>
                  <a:gd name="T10" fmla="*/ 0 w 32"/>
                  <a:gd name="T11" fmla="*/ 361758 h 99"/>
                  <a:gd name="T12" fmla="*/ 11311 w 32"/>
                  <a:gd name="T13" fmla="*/ 373063 h 99"/>
                  <a:gd name="T14" fmla="*/ 109339 w 32"/>
                  <a:gd name="T15" fmla="*/ 373063 h 99"/>
                  <a:gd name="T16" fmla="*/ 0 60000 65536"/>
                  <a:gd name="T17" fmla="*/ 0 60000 65536"/>
                  <a:gd name="T18" fmla="*/ 0 60000 65536"/>
                  <a:gd name="T19" fmla="*/ 0 60000 65536"/>
                  <a:gd name="T20" fmla="*/ 0 60000 65536"/>
                  <a:gd name="T21" fmla="*/ 0 60000 65536"/>
                  <a:gd name="T22" fmla="*/ 0 60000 65536"/>
                  <a:gd name="T23" fmla="*/ 0 60000 65536"/>
                  <a:gd name="T24" fmla="*/ 0 w 32"/>
                  <a:gd name="T25" fmla="*/ 0 h 99"/>
                  <a:gd name="T26" fmla="*/ 32 w 32"/>
                  <a:gd name="T27" fmla="*/ 99 h 99"/>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2" h="99">
                    <a:moveTo>
                      <a:pt x="29" y="99"/>
                    </a:moveTo>
                    <a:cubicBezTo>
                      <a:pt x="31" y="99"/>
                      <a:pt x="32" y="98"/>
                      <a:pt x="32" y="96"/>
                    </a:cubicBezTo>
                    <a:cubicBezTo>
                      <a:pt x="32" y="0"/>
                      <a:pt x="32" y="0"/>
                      <a:pt x="32" y="0"/>
                    </a:cubicBezTo>
                    <a:cubicBezTo>
                      <a:pt x="13" y="15"/>
                      <a:pt x="13" y="15"/>
                      <a:pt x="13" y="15"/>
                    </a:cubicBezTo>
                    <a:cubicBezTo>
                      <a:pt x="0" y="25"/>
                      <a:pt x="0" y="25"/>
                      <a:pt x="0" y="25"/>
                    </a:cubicBezTo>
                    <a:cubicBezTo>
                      <a:pt x="0" y="96"/>
                      <a:pt x="0" y="96"/>
                      <a:pt x="0" y="96"/>
                    </a:cubicBezTo>
                    <a:cubicBezTo>
                      <a:pt x="0" y="98"/>
                      <a:pt x="1" y="99"/>
                      <a:pt x="3" y="99"/>
                    </a:cubicBezTo>
                    <a:lnTo>
                      <a:pt x="29" y="99"/>
                    </a:ln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000000"/>
                  </a:solidFill>
                  <a:ea typeface="方正兰亭黑_GBK" pitchFamily="2" charset="-122"/>
                  <a:sym typeface="Arial" panose="020B0604020202020204" pitchFamily="34" charset="0"/>
                </a:endParaRPr>
              </a:p>
            </p:txBody>
          </p:sp>
          <p:sp>
            <p:nvSpPr>
              <p:cNvPr id="47144" name="Freeform 13"/>
              <p:cNvSpPr>
                <a:spLocks noChangeArrowheads="1"/>
              </p:cNvSpPr>
              <p:nvPr/>
            </p:nvSpPr>
            <p:spPr bwMode="auto">
              <a:xfrm>
                <a:off x="0" y="0"/>
                <a:ext cx="935038" cy="541338"/>
              </a:xfrm>
              <a:custGeom>
                <a:avLst/>
                <a:gdLst>
                  <a:gd name="T0" fmla="*/ 935038 w 248"/>
                  <a:gd name="T1" fmla="*/ 30074 h 144"/>
                  <a:gd name="T2" fmla="*/ 923727 w 248"/>
                  <a:gd name="T3" fmla="*/ 7519 h 144"/>
                  <a:gd name="T4" fmla="*/ 901105 w 248"/>
                  <a:gd name="T5" fmla="*/ 0 h 144"/>
                  <a:gd name="T6" fmla="*/ 867172 w 248"/>
                  <a:gd name="T7" fmla="*/ 0 h 144"/>
                  <a:gd name="T8" fmla="*/ 754063 w 248"/>
                  <a:gd name="T9" fmla="*/ 0 h 144"/>
                  <a:gd name="T10" fmla="*/ 742752 w 248"/>
                  <a:gd name="T11" fmla="*/ 3759 h 144"/>
                  <a:gd name="T12" fmla="*/ 738982 w 248"/>
                  <a:gd name="T13" fmla="*/ 3759 h 144"/>
                  <a:gd name="T14" fmla="*/ 720130 w 248"/>
                  <a:gd name="T15" fmla="*/ 30074 h 144"/>
                  <a:gd name="T16" fmla="*/ 742752 w 248"/>
                  <a:gd name="T17" fmla="*/ 60149 h 144"/>
                  <a:gd name="T18" fmla="*/ 754063 w 248"/>
                  <a:gd name="T19" fmla="*/ 63908 h 144"/>
                  <a:gd name="T20" fmla="*/ 791766 w 248"/>
                  <a:gd name="T21" fmla="*/ 63908 h 144"/>
                  <a:gd name="T22" fmla="*/ 810618 w 248"/>
                  <a:gd name="T23" fmla="*/ 63908 h 144"/>
                  <a:gd name="T24" fmla="*/ 776685 w 248"/>
                  <a:gd name="T25" fmla="*/ 90223 h 144"/>
                  <a:gd name="T26" fmla="*/ 712589 w 248"/>
                  <a:gd name="T27" fmla="*/ 146612 h 144"/>
                  <a:gd name="T28" fmla="*/ 674886 w 248"/>
                  <a:gd name="T29" fmla="*/ 176687 h 144"/>
                  <a:gd name="T30" fmla="*/ 625872 w 248"/>
                  <a:gd name="T31" fmla="*/ 214280 h 144"/>
                  <a:gd name="T32" fmla="*/ 595710 w 248"/>
                  <a:gd name="T33" fmla="*/ 236835 h 144"/>
                  <a:gd name="T34" fmla="*/ 565547 w 248"/>
                  <a:gd name="T35" fmla="*/ 206761 h 144"/>
                  <a:gd name="T36" fmla="*/ 550466 w 248"/>
                  <a:gd name="T37" fmla="*/ 195483 h 144"/>
                  <a:gd name="T38" fmla="*/ 512763 w 248"/>
                  <a:gd name="T39" fmla="*/ 157890 h 144"/>
                  <a:gd name="T40" fmla="*/ 505222 w 248"/>
                  <a:gd name="T41" fmla="*/ 150372 h 144"/>
                  <a:gd name="T42" fmla="*/ 463749 w 248"/>
                  <a:gd name="T43" fmla="*/ 146612 h 144"/>
                  <a:gd name="T44" fmla="*/ 429816 w 248"/>
                  <a:gd name="T45" fmla="*/ 172927 h 144"/>
                  <a:gd name="T46" fmla="*/ 392113 w 248"/>
                  <a:gd name="T47" fmla="*/ 203002 h 144"/>
                  <a:gd name="T48" fmla="*/ 365721 w 248"/>
                  <a:gd name="T49" fmla="*/ 218039 h 144"/>
                  <a:gd name="T50" fmla="*/ 354410 w 248"/>
                  <a:gd name="T51" fmla="*/ 229317 h 144"/>
                  <a:gd name="T52" fmla="*/ 233760 w 248"/>
                  <a:gd name="T53" fmla="*/ 319540 h 144"/>
                  <a:gd name="T54" fmla="*/ 229989 w 248"/>
                  <a:gd name="T55" fmla="*/ 323299 h 144"/>
                  <a:gd name="T56" fmla="*/ 192286 w 248"/>
                  <a:gd name="T57" fmla="*/ 349614 h 144"/>
                  <a:gd name="T58" fmla="*/ 33933 w 248"/>
                  <a:gd name="T59" fmla="*/ 466152 h 144"/>
                  <a:gd name="T60" fmla="*/ 15081 w 248"/>
                  <a:gd name="T61" fmla="*/ 481189 h 144"/>
                  <a:gd name="T62" fmla="*/ 11311 w 248"/>
                  <a:gd name="T63" fmla="*/ 526301 h 144"/>
                  <a:gd name="T64" fmla="*/ 41473 w 248"/>
                  <a:gd name="T65" fmla="*/ 537579 h 144"/>
                  <a:gd name="T66" fmla="*/ 56555 w 248"/>
                  <a:gd name="T67" fmla="*/ 533819 h 144"/>
                  <a:gd name="T68" fmla="*/ 192286 w 248"/>
                  <a:gd name="T69" fmla="*/ 428559 h 144"/>
                  <a:gd name="T70" fmla="*/ 229989 w 248"/>
                  <a:gd name="T71" fmla="*/ 402244 h 144"/>
                  <a:gd name="T72" fmla="*/ 233760 w 248"/>
                  <a:gd name="T73" fmla="*/ 402244 h 144"/>
                  <a:gd name="T74" fmla="*/ 354410 w 248"/>
                  <a:gd name="T75" fmla="*/ 308262 h 144"/>
                  <a:gd name="T76" fmla="*/ 369491 w 248"/>
                  <a:gd name="T77" fmla="*/ 300743 h 144"/>
                  <a:gd name="T78" fmla="*/ 392113 w 248"/>
                  <a:gd name="T79" fmla="*/ 281947 h 144"/>
                  <a:gd name="T80" fmla="*/ 429816 w 248"/>
                  <a:gd name="T81" fmla="*/ 251873 h 144"/>
                  <a:gd name="T82" fmla="*/ 478830 w 248"/>
                  <a:gd name="T83" fmla="*/ 214280 h 144"/>
                  <a:gd name="T84" fmla="*/ 512763 w 248"/>
                  <a:gd name="T85" fmla="*/ 248113 h 144"/>
                  <a:gd name="T86" fmla="*/ 550466 w 248"/>
                  <a:gd name="T87" fmla="*/ 285706 h 144"/>
                  <a:gd name="T88" fmla="*/ 565547 w 248"/>
                  <a:gd name="T89" fmla="*/ 296984 h 144"/>
                  <a:gd name="T90" fmla="*/ 569318 w 248"/>
                  <a:gd name="T91" fmla="*/ 304503 h 144"/>
                  <a:gd name="T92" fmla="*/ 610791 w 248"/>
                  <a:gd name="T93" fmla="*/ 308262 h 144"/>
                  <a:gd name="T94" fmla="*/ 625872 w 248"/>
                  <a:gd name="T95" fmla="*/ 296984 h 144"/>
                  <a:gd name="T96" fmla="*/ 674886 w 248"/>
                  <a:gd name="T97" fmla="*/ 259391 h 144"/>
                  <a:gd name="T98" fmla="*/ 712589 w 248"/>
                  <a:gd name="T99" fmla="*/ 229317 h 144"/>
                  <a:gd name="T100" fmla="*/ 761604 w 248"/>
                  <a:gd name="T101" fmla="*/ 191724 h 144"/>
                  <a:gd name="T102" fmla="*/ 867172 w 248"/>
                  <a:gd name="T103" fmla="*/ 101501 h 144"/>
                  <a:gd name="T104" fmla="*/ 870943 w 248"/>
                  <a:gd name="T105" fmla="*/ 97742 h 144"/>
                  <a:gd name="T106" fmla="*/ 870943 w 248"/>
                  <a:gd name="T107" fmla="*/ 172927 h 144"/>
                  <a:gd name="T108" fmla="*/ 901105 w 248"/>
                  <a:gd name="T109" fmla="*/ 203002 h 144"/>
                  <a:gd name="T110" fmla="*/ 935038 w 248"/>
                  <a:gd name="T111" fmla="*/ 172927 h 144"/>
                  <a:gd name="T112" fmla="*/ 935038 w 248"/>
                  <a:gd name="T113" fmla="*/ 30074 h 14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48"/>
                  <a:gd name="T172" fmla="*/ 0 h 144"/>
                  <a:gd name="T173" fmla="*/ 248 w 248"/>
                  <a:gd name="T174" fmla="*/ 144 h 144"/>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48" h="144">
                    <a:moveTo>
                      <a:pt x="248" y="8"/>
                    </a:moveTo>
                    <a:cubicBezTo>
                      <a:pt x="248" y="6"/>
                      <a:pt x="247" y="4"/>
                      <a:pt x="245" y="2"/>
                    </a:cubicBezTo>
                    <a:cubicBezTo>
                      <a:pt x="243" y="1"/>
                      <a:pt x="241" y="0"/>
                      <a:pt x="239" y="0"/>
                    </a:cubicBezTo>
                    <a:cubicBezTo>
                      <a:pt x="230" y="0"/>
                      <a:pt x="230" y="0"/>
                      <a:pt x="230" y="0"/>
                    </a:cubicBezTo>
                    <a:cubicBezTo>
                      <a:pt x="200" y="0"/>
                      <a:pt x="200" y="0"/>
                      <a:pt x="200" y="0"/>
                    </a:cubicBezTo>
                    <a:cubicBezTo>
                      <a:pt x="199" y="0"/>
                      <a:pt x="198" y="0"/>
                      <a:pt x="197" y="1"/>
                    </a:cubicBezTo>
                    <a:cubicBezTo>
                      <a:pt x="197" y="1"/>
                      <a:pt x="196" y="1"/>
                      <a:pt x="196" y="1"/>
                    </a:cubicBezTo>
                    <a:cubicBezTo>
                      <a:pt x="193" y="2"/>
                      <a:pt x="191" y="5"/>
                      <a:pt x="191" y="8"/>
                    </a:cubicBezTo>
                    <a:cubicBezTo>
                      <a:pt x="191" y="12"/>
                      <a:pt x="194" y="15"/>
                      <a:pt x="197" y="16"/>
                    </a:cubicBezTo>
                    <a:cubicBezTo>
                      <a:pt x="198" y="17"/>
                      <a:pt x="199" y="17"/>
                      <a:pt x="200" y="17"/>
                    </a:cubicBezTo>
                    <a:cubicBezTo>
                      <a:pt x="210" y="17"/>
                      <a:pt x="210" y="17"/>
                      <a:pt x="210" y="17"/>
                    </a:cubicBezTo>
                    <a:cubicBezTo>
                      <a:pt x="215" y="17"/>
                      <a:pt x="215" y="17"/>
                      <a:pt x="215" y="17"/>
                    </a:cubicBezTo>
                    <a:cubicBezTo>
                      <a:pt x="206" y="24"/>
                      <a:pt x="206" y="24"/>
                      <a:pt x="206" y="24"/>
                    </a:cubicBezTo>
                    <a:cubicBezTo>
                      <a:pt x="189" y="39"/>
                      <a:pt x="189" y="39"/>
                      <a:pt x="189" y="39"/>
                    </a:cubicBezTo>
                    <a:cubicBezTo>
                      <a:pt x="179" y="47"/>
                      <a:pt x="179" y="47"/>
                      <a:pt x="179" y="47"/>
                    </a:cubicBezTo>
                    <a:cubicBezTo>
                      <a:pt x="166" y="57"/>
                      <a:pt x="166" y="57"/>
                      <a:pt x="166" y="57"/>
                    </a:cubicBezTo>
                    <a:cubicBezTo>
                      <a:pt x="158" y="63"/>
                      <a:pt x="158" y="63"/>
                      <a:pt x="158" y="63"/>
                    </a:cubicBezTo>
                    <a:cubicBezTo>
                      <a:pt x="150" y="55"/>
                      <a:pt x="150" y="55"/>
                      <a:pt x="150" y="55"/>
                    </a:cubicBezTo>
                    <a:cubicBezTo>
                      <a:pt x="146" y="52"/>
                      <a:pt x="146" y="52"/>
                      <a:pt x="146" y="52"/>
                    </a:cubicBezTo>
                    <a:cubicBezTo>
                      <a:pt x="136" y="42"/>
                      <a:pt x="136" y="42"/>
                      <a:pt x="136" y="42"/>
                    </a:cubicBezTo>
                    <a:cubicBezTo>
                      <a:pt x="134" y="40"/>
                      <a:pt x="134" y="40"/>
                      <a:pt x="134" y="40"/>
                    </a:cubicBezTo>
                    <a:cubicBezTo>
                      <a:pt x="131" y="37"/>
                      <a:pt x="127" y="36"/>
                      <a:pt x="123" y="39"/>
                    </a:cubicBezTo>
                    <a:cubicBezTo>
                      <a:pt x="114" y="46"/>
                      <a:pt x="114" y="46"/>
                      <a:pt x="114" y="46"/>
                    </a:cubicBezTo>
                    <a:cubicBezTo>
                      <a:pt x="104" y="54"/>
                      <a:pt x="104" y="54"/>
                      <a:pt x="104" y="54"/>
                    </a:cubicBezTo>
                    <a:cubicBezTo>
                      <a:pt x="97" y="58"/>
                      <a:pt x="97" y="58"/>
                      <a:pt x="97" y="58"/>
                    </a:cubicBezTo>
                    <a:cubicBezTo>
                      <a:pt x="94" y="61"/>
                      <a:pt x="94" y="61"/>
                      <a:pt x="94" y="61"/>
                    </a:cubicBezTo>
                    <a:cubicBezTo>
                      <a:pt x="62" y="85"/>
                      <a:pt x="62" y="85"/>
                      <a:pt x="62" y="85"/>
                    </a:cubicBezTo>
                    <a:cubicBezTo>
                      <a:pt x="61" y="86"/>
                      <a:pt x="61" y="86"/>
                      <a:pt x="61" y="86"/>
                    </a:cubicBezTo>
                    <a:cubicBezTo>
                      <a:pt x="51" y="93"/>
                      <a:pt x="51" y="93"/>
                      <a:pt x="51" y="93"/>
                    </a:cubicBezTo>
                    <a:cubicBezTo>
                      <a:pt x="9" y="124"/>
                      <a:pt x="9" y="124"/>
                      <a:pt x="9" y="124"/>
                    </a:cubicBezTo>
                    <a:cubicBezTo>
                      <a:pt x="4" y="128"/>
                      <a:pt x="4" y="128"/>
                      <a:pt x="4" y="128"/>
                    </a:cubicBezTo>
                    <a:cubicBezTo>
                      <a:pt x="1" y="131"/>
                      <a:pt x="0" y="136"/>
                      <a:pt x="3" y="140"/>
                    </a:cubicBezTo>
                    <a:cubicBezTo>
                      <a:pt x="5" y="143"/>
                      <a:pt x="8" y="144"/>
                      <a:pt x="11" y="143"/>
                    </a:cubicBezTo>
                    <a:cubicBezTo>
                      <a:pt x="12" y="143"/>
                      <a:pt x="14" y="143"/>
                      <a:pt x="15" y="142"/>
                    </a:cubicBezTo>
                    <a:cubicBezTo>
                      <a:pt x="51" y="114"/>
                      <a:pt x="51" y="114"/>
                      <a:pt x="51" y="114"/>
                    </a:cubicBezTo>
                    <a:cubicBezTo>
                      <a:pt x="61" y="107"/>
                      <a:pt x="61" y="107"/>
                      <a:pt x="61" y="107"/>
                    </a:cubicBezTo>
                    <a:cubicBezTo>
                      <a:pt x="62" y="107"/>
                      <a:pt x="62" y="107"/>
                      <a:pt x="62" y="107"/>
                    </a:cubicBezTo>
                    <a:cubicBezTo>
                      <a:pt x="94" y="82"/>
                      <a:pt x="94" y="82"/>
                      <a:pt x="94" y="82"/>
                    </a:cubicBezTo>
                    <a:cubicBezTo>
                      <a:pt x="98" y="80"/>
                      <a:pt x="98" y="80"/>
                      <a:pt x="98" y="80"/>
                    </a:cubicBezTo>
                    <a:cubicBezTo>
                      <a:pt x="104" y="75"/>
                      <a:pt x="104" y="75"/>
                      <a:pt x="104" y="75"/>
                    </a:cubicBezTo>
                    <a:cubicBezTo>
                      <a:pt x="114" y="67"/>
                      <a:pt x="114" y="67"/>
                      <a:pt x="114" y="67"/>
                    </a:cubicBezTo>
                    <a:cubicBezTo>
                      <a:pt x="127" y="57"/>
                      <a:pt x="127" y="57"/>
                      <a:pt x="127" y="57"/>
                    </a:cubicBezTo>
                    <a:cubicBezTo>
                      <a:pt x="136" y="66"/>
                      <a:pt x="136" y="66"/>
                      <a:pt x="136" y="66"/>
                    </a:cubicBezTo>
                    <a:cubicBezTo>
                      <a:pt x="146" y="76"/>
                      <a:pt x="146" y="76"/>
                      <a:pt x="146" y="76"/>
                    </a:cubicBezTo>
                    <a:cubicBezTo>
                      <a:pt x="150" y="79"/>
                      <a:pt x="150" y="79"/>
                      <a:pt x="150" y="79"/>
                    </a:cubicBezTo>
                    <a:cubicBezTo>
                      <a:pt x="151" y="81"/>
                      <a:pt x="151" y="81"/>
                      <a:pt x="151" y="81"/>
                    </a:cubicBezTo>
                    <a:cubicBezTo>
                      <a:pt x="154" y="84"/>
                      <a:pt x="159" y="84"/>
                      <a:pt x="162" y="82"/>
                    </a:cubicBezTo>
                    <a:cubicBezTo>
                      <a:pt x="166" y="79"/>
                      <a:pt x="166" y="79"/>
                      <a:pt x="166" y="79"/>
                    </a:cubicBezTo>
                    <a:cubicBezTo>
                      <a:pt x="179" y="69"/>
                      <a:pt x="179" y="69"/>
                      <a:pt x="179" y="69"/>
                    </a:cubicBezTo>
                    <a:cubicBezTo>
                      <a:pt x="189" y="61"/>
                      <a:pt x="189" y="61"/>
                      <a:pt x="189" y="61"/>
                    </a:cubicBezTo>
                    <a:cubicBezTo>
                      <a:pt x="202" y="51"/>
                      <a:pt x="202" y="51"/>
                      <a:pt x="202" y="51"/>
                    </a:cubicBezTo>
                    <a:cubicBezTo>
                      <a:pt x="230" y="27"/>
                      <a:pt x="230" y="27"/>
                      <a:pt x="230" y="27"/>
                    </a:cubicBezTo>
                    <a:cubicBezTo>
                      <a:pt x="231" y="26"/>
                      <a:pt x="231" y="26"/>
                      <a:pt x="231" y="26"/>
                    </a:cubicBezTo>
                    <a:cubicBezTo>
                      <a:pt x="231" y="46"/>
                      <a:pt x="231" y="46"/>
                      <a:pt x="231" y="46"/>
                    </a:cubicBezTo>
                    <a:cubicBezTo>
                      <a:pt x="231" y="50"/>
                      <a:pt x="234" y="54"/>
                      <a:pt x="239" y="54"/>
                    </a:cubicBezTo>
                    <a:cubicBezTo>
                      <a:pt x="244" y="54"/>
                      <a:pt x="248" y="50"/>
                      <a:pt x="248" y="46"/>
                    </a:cubicBezTo>
                    <a:lnTo>
                      <a:pt x="248" y="8"/>
                    </a:ln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000000"/>
                  </a:solidFill>
                  <a:ea typeface="方正兰亭黑_GBK" pitchFamily="2" charset="-122"/>
                  <a:sym typeface="Arial" panose="020B0604020202020204" pitchFamily="34" charset="0"/>
                </a:endParaRPr>
              </a:p>
            </p:txBody>
          </p:sp>
        </p:grpSp>
      </p:grpSp>
      <p:sp>
        <p:nvSpPr>
          <p:cNvPr id="47145" name="矩形 65"/>
          <p:cNvSpPr>
            <a:spLocks noChangeArrowheads="1"/>
          </p:cNvSpPr>
          <p:nvPr/>
        </p:nvSpPr>
        <p:spPr bwMode="auto">
          <a:xfrm>
            <a:off x="2804019" y="1377950"/>
            <a:ext cx="1723531" cy="461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r>
              <a:rPr lang="zh-CN" altLang="en-US" sz="2400" dirty="0">
                <a:solidFill>
                  <a:srgbClr val="FFD860"/>
                </a:solidFill>
                <a:latin typeface="方正兰亭黑_GBK" pitchFamily="2" charset="-122"/>
                <a:ea typeface="方正兰亭黑_GBK" pitchFamily="2" charset="-122"/>
                <a:sym typeface="方正兰亭黑_GBK" pitchFamily="2" charset="-122"/>
              </a:rPr>
              <a:t>过滤数据流</a:t>
            </a:r>
            <a:endParaRPr lang="en-US" altLang="zh-CN" sz="2400" dirty="0" smtClean="0">
              <a:solidFill>
                <a:srgbClr val="FFD860"/>
              </a:solidFill>
              <a:latin typeface="方正兰亭黑_GBK" pitchFamily="2" charset="-122"/>
              <a:ea typeface="方正兰亭黑_GBK" pitchFamily="2" charset="-122"/>
              <a:sym typeface="方正兰亭黑_GBK" pitchFamily="2" charset="-122"/>
            </a:endParaRPr>
          </a:p>
        </p:txBody>
      </p:sp>
      <p:sp>
        <p:nvSpPr>
          <p:cNvPr id="47147" name="矩形 69"/>
          <p:cNvSpPr>
            <a:spLocks noChangeArrowheads="1"/>
          </p:cNvSpPr>
          <p:nvPr/>
        </p:nvSpPr>
        <p:spPr bwMode="auto">
          <a:xfrm>
            <a:off x="894625" y="2914008"/>
            <a:ext cx="2646861" cy="461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r>
              <a:rPr lang="zh-CN" altLang="en-US" sz="2400" dirty="0">
                <a:solidFill>
                  <a:srgbClr val="FFD860"/>
                </a:solidFill>
                <a:latin typeface="方正兰亭黑_GBK" pitchFamily="2" charset="-122"/>
                <a:ea typeface="方正兰亭黑_GBK" pitchFamily="2" charset="-122"/>
                <a:sym typeface="方正兰亭黑_GBK" pitchFamily="2" charset="-122"/>
              </a:rPr>
              <a:t>更新你的技能组合</a:t>
            </a:r>
            <a:endParaRPr lang="zh-CN" altLang="en-US" sz="2400" dirty="0" smtClean="0">
              <a:solidFill>
                <a:srgbClr val="FFD860"/>
              </a:solidFill>
              <a:latin typeface="方正兰亭黑_GBK" pitchFamily="2" charset="-122"/>
              <a:ea typeface="方正兰亭黑_GBK" pitchFamily="2" charset="-122"/>
              <a:sym typeface="方正兰亭黑_GBK" pitchFamily="2" charset="-122"/>
            </a:endParaRPr>
          </a:p>
        </p:txBody>
      </p:sp>
      <p:sp>
        <p:nvSpPr>
          <p:cNvPr id="47150" name="矩形 47"/>
          <p:cNvSpPr>
            <a:spLocks noChangeArrowheads="1"/>
          </p:cNvSpPr>
          <p:nvPr/>
        </p:nvSpPr>
        <p:spPr bwMode="auto">
          <a:xfrm>
            <a:off x="1372276" y="4067459"/>
            <a:ext cx="2159000" cy="978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lnSpc>
                <a:spcPct val="120000"/>
              </a:lnSpc>
              <a:spcBef>
                <a:spcPct val="0"/>
              </a:spcBef>
              <a:spcAft>
                <a:spcPct val="0"/>
              </a:spcAft>
              <a:buFont typeface="Arial" panose="020B0604020202020204" pitchFamily="34" charset="0"/>
              <a:buNone/>
            </a:pPr>
            <a:r>
              <a:rPr lang="zh-CN" altLang="en-US" sz="2400" dirty="0">
                <a:solidFill>
                  <a:srgbClr val="FFD860"/>
                </a:solidFill>
                <a:latin typeface="方正兰亭黑_GBK" pitchFamily="2" charset="-122"/>
                <a:ea typeface="方正兰亭黑_GBK" pitchFamily="2" charset="-122"/>
                <a:sym typeface="方正兰亭黑_GBK" pitchFamily="2" charset="-122"/>
              </a:rPr>
              <a:t>当数字运算遇上文字游戏</a:t>
            </a:r>
            <a:endParaRPr lang="zh-CN" altLang="en-US" sz="2400" dirty="0" smtClean="0">
              <a:solidFill>
                <a:srgbClr val="FFD860"/>
              </a:solidFill>
              <a:latin typeface="方正兰亭黑_GBK" pitchFamily="2" charset="-122"/>
              <a:ea typeface="方正兰亭黑_GBK" pitchFamily="2" charset="-122"/>
              <a:sym typeface="方正兰亭黑_GBK" pitchFamily="2" charset="-122"/>
            </a:endParaRPr>
          </a:p>
        </p:txBody>
      </p:sp>
      <p:sp>
        <p:nvSpPr>
          <p:cNvPr id="47151" name="矩形 76"/>
          <p:cNvSpPr>
            <a:spLocks noChangeArrowheads="1"/>
          </p:cNvSpPr>
          <p:nvPr/>
        </p:nvSpPr>
        <p:spPr bwMode="auto">
          <a:xfrm>
            <a:off x="8707438" y="2141538"/>
            <a:ext cx="2646860" cy="461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2400" dirty="0">
                <a:solidFill>
                  <a:srgbClr val="FFD860"/>
                </a:solidFill>
                <a:latin typeface="方正兰亭黑_GBK" pitchFamily="2" charset="-122"/>
                <a:ea typeface="方正兰亭黑_GBK" pitchFamily="2" charset="-122"/>
                <a:sym typeface="方正兰亭黑_GBK" pitchFamily="2" charset="-122"/>
              </a:rPr>
              <a:t>新闻叙事的新方法</a:t>
            </a:r>
          </a:p>
        </p:txBody>
      </p:sp>
      <p:sp>
        <p:nvSpPr>
          <p:cNvPr id="47154" name="矩形 47"/>
          <p:cNvSpPr>
            <a:spLocks noChangeArrowheads="1"/>
          </p:cNvSpPr>
          <p:nvPr/>
        </p:nvSpPr>
        <p:spPr bwMode="auto">
          <a:xfrm>
            <a:off x="8697913" y="3988193"/>
            <a:ext cx="3066754" cy="978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lnSpc>
                <a:spcPct val="120000"/>
              </a:lnSpc>
              <a:spcBef>
                <a:spcPct val="0"/>
              </a:spcBef>
              <a:spcAft>
                <a:spcPct val="0"/>
              </a:spcAft>
              <a:buFont typeface="Arial" panose="020B0604020202020204" pitchFamily="34" charset="0"/>
              <a:buNone/>
            </a:pPr>
            <a:r>
              <a:rPr lang="zh-CN" altLang="en-US" sz="2400" dirty="0">
                <a:solidFill>
                  <a:srgbClr val="FFD860"/>
                </a:solidFill>
                <a:latin typeface="方正兰亭黑_GBK" pitchFamily="2" charset="-122"/>
                <a:ea typeface="方正兰亭黑_GBK" pitchFamily="2" charset="-122"/>
                <a:sym typeface="方正兰亭黑_GBK" pitchFamily="2" charset="-122"/>
              </a:rPr>
              <a:t>就像用笔记本电脑完成的图片新闻</a:t>
            </a:r>
          </a:p>
        </p:txBody>
      </p:sp>
      <p:sp>
        <p:nvSpPr>
          <p:cNvPr id="47156" name="矩形 47"/>
          <p:cNvSpPr>
            <a:spLocks noChangeArrowheads="1"/>
          </p:cNvSpPr>
          <p:nvPr/>
        </p:nvSpPr>
        <p:spPr bwMode="auto">
          <a:xfrm>
            <a:off x="7537214" y="5623279"/>
            <a:ext cx="2916237" cy="53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lnSpc>
                <a:spcPct val="120000"/>
              </a:lnSpc>
              <a:spcBef>
                <a:spcPct val="0"/>
              </a:spcBef>
              <a:spcAft>
                <a:spcPct val="0"/>
              </a:spcAft>
              <a:buFont typeface="Arial" panose="020B0604020202020204" pitchFamily="34" charset="0"/>
              <a:buNone/>
            </a:pPr>
            <a:r>
              <a:rPr lang="zh-CN" altLang="en-US" sz="2400" dirty="0">
                <a:solidFill>
                  <a:srgbClr val="FFD860"/>
                </a:solidFill>
                <a:latin typeface="方正兰亭黑_GBK" pitchFamily="2" charset="-122"/>
                <a:ea typeface="方正兰亭黑_GBK" pitchFamily="2" charset="-122"/>
                <a:sym typeface="方正兰亭黑_GBK" pitchFamily="2" charset="-122"/>
              </a:rPr>
              <a:t>数据新闻是未来</a:t>
            </a:r>
          </a:p>
        </p:txBody>
      </p:sp>
      <p:grpSp>
        <p:nvGrpSpPr>
          <p:cNvPr id="47157" name="组合 61"/>
          <p:cNvGrpSpPr>
            <a:grpSpLocks/>
          </p:cNvGrpSpPr>
          <p:nvPr/>
        </p:nvGrpSpPr>
        <p:grpSpPr bwMode="auto">
          <a:xfrm flipH="1">
            <a:off x="7748588" y="2370138"/>
            <a:ext cx="884237" cy="261937"/>
            <a:chOff x="0" y="0"/>
            <a:chExt cx="1505426" cy="262890"/>
          </a:xfrm>
        </p:grpSpPr>
        <p:sp>
          <p:nvSpPr>
            <p:cNvPr id="47158" name="直接连接符 62"/>
            <p:cNvSpPr>
              <a:spLocks noChangeShapeType="1"/>
            </p:cNvSpPr>
            <p:nvPr/>
          </p:nvSpPr>
          <p:spPr bwMode="auto">
            <a:xfrm flipH="1" flipV="1">
              <a:off x="1154906" y="0"/>
              <a:ext cx="350520" cy="262890"/>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47159" name="直接连接符 63"/>
            <p:cNvSpPr>
              <a:spLocks noChangeShapeType="1"/>
            </p:cNvSpPr>
            <p:nvPr/>
          </p:nvSpPr>
          <p:spPr bwMode="auto">
            <a:xfrm flipH="1">
              <a:off x="0" y="2381"/>
              <a:ext cx="1157287" cy="1"/>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sp>
        <p:nvSpPr>
          <p:cNvPr id="47160" name="矩形 3"/>
          <p:cNvSpPr>
            <a:spLocks noChangeArrowheads="1"/>
          </p:cNvSpPr>
          <p:nvPr/>
        </p:nvSpPr>
        <p:spPr bwMode="auto">
          <a:xfrm>
            <a:off x="4498329" y="562350"/>
            <a:ext cx="3877967" cy="584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lvl="0" eaLnBrk="1" fontAlgn="base" hangingPunct="1">
              <a:spcBef>
                <a:spcPct val="0"/>
              </a:spcBef>
              <a:spcAft>
                <a:spcPct val="0"/>
              </a:spcAft>
            </a:pPr>
            <a:r>
              <a:rPr lang="zh-CN" altLang="en-US" sz="3200" dirty="0">
                <a:solidFill>
                  <a:srgbClr val="FFD860"/>
                </a:solidFill>
                <a:ea typeface="方正兰亭黑_GBK" pitchFamily="2" charset="-122"/>
                <a:sym typeface="Arial" panose="020B0604020202020204" pitchFamily="34" charset="0"/>
              </a:rPr>
              <a:t>数据新闻为何重要？</a:t>
            </a:r>
            <a:endParaRPr lang="zh-CN" altLang="en-US" sz="3200" dirty="0">
              <a:solidFill>
                <a:srgbClr val="FFD860"/>
              </a:solidFill>
              <a:ea typeface="方正兰亭黑_GBK"/>
              <a:sym typeface="Arial" panose="020B0604020202020204" pitchFamily="34" charset="0"/>
            </a:endParaRPr>
          </a:p>
        </p:txBody>
      </p:sp>
      <p:grpSp>
        <p:nvGrpSpPr>
          <p:cNvPr id="47162" name="组合 71"/>
          <p:cNvGrpSpPr>
            <a:grpSpLocks/>
          </p:cNvGrpSpPr>
          <p:nvPr/>
        </p:nvGrpSpPr>
        <p:grpSpPr bwMode="auto">
          <a:xfrm>
            <a:off x="4062412" y="631825"/>
            <a:ext cx="263525" cy="393700"/>
            <a:chOff x="0" y="0"/>
            <a:chExt cx="213756" cy="427512"/>
          </a:xfrm>
        </p:grpSpPr>
        <p:sp>
          <p:nvSpPr>
            <p:cNvPr id="47163" name="直接连接符 74"/>
            <p:cNvSpPr>
              <a:spLocks noChangeShapeType="1"/>
            </p:cNvSpPr>
            <p:nvPr/>
          </p:nvSpPr>
          <p:spPr bwMode="auto">
            <a:xfrm>
              <a:off x="0" y="0"/>
              <a:ext cx="213756" cy="213756"/>
            </a:xfrm>
            <a:prstGeom prst="line">
              <a:avLst/>
            </a:prstGeom>
            <a:noFill/>
            <a:ln w="19050" cmpd="sng">
              <a:solidFill>
                <a:srgbClr val="FFD860"/>
              </a:solidFill>
              <a:miter lim="800000"/>
              <a:headEnd type="oval" w="med" len="med"/>
              <a:tailEnd type="oval" w="lg" len="lg"/>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47164" name="直接连接符 75"/>
            <p:cNvSpPr>
              <a:spLocks noChangeShapeType="1"/>
            </p:cNvSpPr>
            <p:nvPr/>
          </p:nvSpPr>
          <p:spPr bwMode="auto">
            <a:xfrm flipH="1">
              <a:off x="0" y="213756"/>
              <a:ext cx="213756" cy="213756"/>
            </a:xfrm>
            <a:prstGeom prst="line">
              <a:avLst/>
            </a:prstGeom>
            <a:noFill/>
            <a:ln w="19050" cmpd="sng">
              <a:solidFill>
                <a:srgbClr val="FFD860"/>
              </a:solidFill>
              <a:miter lim="800000"/>
              <a:headEnd type="oval" w="med" len="med"/>
              <a:tailEnd type="oval" w="lg" len="lg"/>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pic>
        <p:nvPicPr>
          <p:cNvPr id="54" name="图片 53"/>
          <p:cNvPicPr/>
          <p:nvPr/>
        </p:nvPicPr>
        <p:blipFill>
          <a:blip r:embed="rId2">
            <a:extLst>
              <a:ext uri="{28A0092B-C50C-407E-A947-70E740481C1C}">
                <a14:useLocalDpi xmlns:a14="http://schemas.microsoft.com/office/drawing/2010/main" val="0"/>
              </a:ext>
            </a:extLst>
          </a:blip>
          <a:stretch>
            <a:fillRect/>
          </a:stretch>
        </p:blipFill>
        <p:spPr>
          <a:xfrm>
            <a:off x="3378015" y="2014281"/>
            <a:ext cx="4556760" cy="4117749"/>
          </a:xfrm>
          <a:prstGeom prst="rect">
            <a:avLst/>
          </a:prstGeom>
        </p:spPr>
      </p:pic>
    </p:spTree>
    <p:extLst>
      <p:ext uri="{BB962C8B-B14F-4D97-AF65-F5344CB8AC3E}">
        <p14:creationId xmlns:p14="http://schemas.microsoft.com/office/powerpoint/2010/main" val="132821860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afterEffect">
                                  <p:stCondLst>
                                    <p:cond delay="0"/>
                                  </p:stCondLst>
                                  <p:childTnLst>
                                    <p:set>
                                      <p:cBhvr>
                                        <p:cTn id="6" dur="1" fill="hold">
                                          <p:stCondLst>
                                            <p:cond delay="0"/>
                                          </p:stCondLst>
                                        </p:cTn>
                                        <p:tgtEl>
                                          <p:spTgt spid="47162"/>
                                        </p:tgtEl>
                                        <p:attrNameLst>
                                          <p:attrName>style.visibility</p:attrName>
                                        </p:attrNameLst>
                                      </p:cBhvr>
                                      <p:to>
                                        <p:strVal val="visible"/>
                                      </p:to>
                                    </p:set>
                                    <p:animEffect>
                                      <p:cBhvr>
                                        <p:cTn id="7" dur="500"/>
                                        <p:tgtEl>
                                          <p:spTgt spid="47162"/>
                                        </p:tgtEl>
                                      </p:cBhvr>
                                    </p:animEffect>
                                  </p:childTnLst>
                                </p:cTn>
                              </p:par>
                            </p:childTnLst>
                          </p:cTn>
                        </p:par>
                        <p:par>
                          <p:cTn id="8" fill="hold" nodeType="afterGroup">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7160"/>
                                        </p:tgtEl>
                                        <p:attrNameLst>
                                          <p:attrName>style.visibility</p:attrName>
                                        </p:attrNameLst>
                                      </p:cBhvr>
                                      <p:to>
                                        <p:strVal val="visible"/>
                                      </p:to>
                                    </p:set>
                                    <p:animEffect>
                                      <p:cBhvr>
                                        <p:cTn id="11" dur="500"/>
                                        <p:tgtEl>
                                          <p:spTgt spid="47160"/>
                                        </p:tgtEl>
                                      </p:cBhvr>
                                    </p:animEffect>
                                  </p:childTnLst>
                                </p:cTn>
                              </p:par>
                            </p:childTnLst>
                          </p:cTn>
                        </p:par>
                        <p:par>
                          <p:cTn id="12" fill="hold" nodeType="afterGroup">
                            <p:stCondLst>
                              <p:cond delay="1000"/>
                            </p:stCondLst>
                            <p:childTnLst>
                              <p:par>
                                <p:cTn id="13" presetID="23" presetClass="entr" presetSubtype="528" fill="hold" nodeType="afterEffect">
                                  <p:stCondLst>
                                    <p:cond delay="250"/>
                                  </p:stCondLst>
                                  <p:childTnLst>
                                    <p:set>
                                      <p:cBhvr>
                                        <p:cTn id="14" dur="1" fill="hold">
                                          <p:stCondLst>
                                            <p:cond delay="0"/>
                                          </p:stCondLst>
                                        </p:cTn>
                                        <p:tgtEl>
                                          <p:spTgt spid="47136"/>
                                        </p:tgtEl>
                                        <p:attrNameLst>
                                          <p:attrName>style.visibility</p:attrName>
                                        </p:attrNameLst>
                                      </p:cBhvr>
                                      <p:to>
                                        <p:strVal val="visible"/>
                                      </p:to>
                                    </p:set>
                                    <p:anim calcmode="lin" valueType="num">
                                      <p:cBhvr>
                                        <p:cTn id="15" dur="350" fill="hold"/>
                                        <p:tgtEl>
                                          <p:spTgt spid="47136"/>
                                        </p:tgtEl>
                                        <p:attrNameLst>
                                          <p:attrName>ppt_w</p:attrName>
                                        </p:attrNameLst>
                                      </p:cBhvr>
                                      <p:tavLst>
                                        <p:tav tm="0">
                                          <p:val>
                                            <p:fltVal val="0"/>
                                          </p:val>
                                        </p:tav>
                                        <p:tav tm="100000">
                                          <p:val>
                                            <p:strVal val="#ppt_w"/>
                                          </p:val>
                                        </p:tav>
                                      </p:tavLst>
                                    </p:anim>
                                    <p:anim calcmode="lin" valueType="num">
                                      <p:cBhvr>
                                        <p:cTn id="16" dur="350" fill="hold"/>
                                        <p:tgtEl>
                                          <p:spTgt spid="47136"/>
                                        </p:tgtEl>
                                        <p:attrNameLst>
                                          <p:attrName>ppt_h</p:attrName>
                                        </p:attrNameLst>
                                      </p:cBhvr>
                                      <p:tavLst>
                                        <p:tav tm="0">
                                          <p:val>
                                            <p:fltVal val="0"/>
                                          </p:val>
                                        </p:tav>
                                        <p:tav tm="100000">
                                          <p:val>
                                            <p:strVal val="#ppt_h"/>
                                          </p:val>
                                        </p:tav>
                                      </p:tavLst>
                                    </p:anim>
                                    <p:anim calcmode="lin" valueType="num">
                                      <p:cBhvr>
                                        <p:cTn id="17" dur="350" fill="hold"/>
                                        <p:tgtEl>
                                          <p:spTgt spid="47136"/>
                                        </p:tgtEl>
                                        <p:attrNameLst>
                                          <p:attrName>ppt_x</p:attrName>
                                        </p:attrNameLst>
                                      </p:cBhvr>
                                      <p:tavLst>
                                        <p:tav tm="0">
                                          <p:val>
                                            <p:fltVal val="0.5"/>
                                          </p:val>
                                        </p:tav>
                                        <p:tav tm="100000">
                                          <p:val>
                                            <p:strVal val="#ppt_x"/>
                                          </p:val>
                                        </p:tav>
                                      </p:tavLst>
                                    </p:anim>
                                    <p:anim calcmode="lin" valueType="num">
                                      <p:cBhvr>
                                        <p:cTn id="18" dur="350" fill="hold"/>
                                        <p:tgtEl>
                                          <p:spTgt spid="47136"/>
                                        </p:tgtEl>
                                        <p:attrNameLst>
                                          <p:attrName>ppt_y</p:attrName>
                                        </p:attrNameLst>
                                      </p:cBhvr>
                                      <p:tavLst>
                                        <p:tav tm="0">
                                          <p:val>
                                            <p:fltVal val="0.5"/>
                                          </p:val>
                                        </p:tav>
                                        <p:tav tm="100000">
                                          <p:val>
                                            <p:strVal val="#ppt_y"/>
                                          </p:val>
                                        </p:tav>
                                      </p:tavLst>
                                    </p:anim>
                                  </p:childTnLst>
                                </p:cTn>
                              </p:par>
                              <p:par>
                                <p:cTn id="19" presetID="2" presetClass="entr" presetSubtype="1" fill="hold" nodeType="withEffect">
                                  <p:stCondLst>
                                    <p:cond delay="750"/>
                                  </p:stCondLst>
                                  <p:childTnLst>
                                    <p:set>
                                      <p:cBhvr>
                                        <p:cTn id="20" dur="1" fill="hold">
                                          <p:stCondLst>
                                            <p:cond delay="0"/>
                                          </p:stCondLst>
                                        </p:cTn>
                                        <p:tgtEl>
                                          <p:spTgt spid="47121"/>
                                        </p:tgtEl>
                                        <p:attrNameLst>
                                          <p:attrName>style.visibility</p:attrName>
                                        </p:attrNameLst>
                                      </p:cBhvr>
                                      <p:to>
                                        <p:strVal val="visible"/>
                                      </p:to>
                                    </p:set>
                                    <p:anim calcmode="lin" valueType="num">
                                      <p:cBhvr>
                                        <p:cTn id="21" dur="350" fill="hold"/>
                                        <p:tgtEl>
                                          <p:spTgt spid="47121"/>
                                        </p:tgtEl>
                                        <p:attrNameLst>
                                          <p:attrName>ppt_x</p:attrName>
                                        </p:attrNameLst>
                                      </p:cBhvr>
                                      <p:tavLst>
                                        <p:tav tm="0">
                                          <p:val>
                                            <p:strVal val="#ppt_x"/>
                                          </p:val>
                                        </p:tav>
                                        <p:tav tm="100000">
                                          <p:val>
                                            <p:strVal val="#ppt_x"/>
                                          </p:val>
                                        </p:tav>
                                      </p:tavLst>
                                    </p:anim>
                                    <p:anim calcmode="lin" valueType="num">
                                      <p:cBhvr>
                                        <p:cTn id="22" dur="350" fill="hold"/>
                                        <p:tgtEl>
                                          <p:spTgt spid="47121"/>
                                        </p:tgtEl>
                                        <p:attrNameLst>
                                          <p:attrName>ppt_y</p:attrName>
                                        </p:attrNameLst>
                                      </p:cBhvr>
                                      <p:tavLst>
                                        <p:tav tm="0">
                                          <p:val>
                                            <p:strVal val="0-#ppt_h/2"/>
                                          </p:val>
                                        </p:tav>
                                        <p:tav tm="100000">
                                          <p:val>
                                            <p:strVal val="#ppt_y"/>
                                          </p:val>
                                        </p:tav>
                                      </p:tavLst>
                                    </p:anim>
                                  </p:childTnLst>
                                </p:cTn>
                              </p:par>
                            </p:childTnLst>
                          </p:cTn>
                        </p:par>
                        <p:par>
                          <p:cTn id="23" fill="hold" nodeType="afterGroup">
                            <p:stCondLst>
                              <p:cond delay="2100"/>
                            </p:stCondLst>
                            <p:childTnLst>
                              <p:par>
                                <p:cTn id="24" presetID="22" presetClass="entr" presetSubtype="2" fill="hold" nodeType="afterEffect">
                                  <p:stCondLst>
                                    <p:cond delay="150"/>
                                  </p:stCondLst>
                                  <p:childTnLst>
                                    <p:set>
                                      <p:cBhvr>
                                        <p:cTn id="25" dur="1" fill="hold">
                                          <p:stCondLst>
                                            <p:cond delay="0"/>
                                          </p:stCondLst>
                                        </p:cTn>
                                        <p:tgtEl>
                                          <p:spTgt spid="47115"/>
                                        </p:tgtEl>
                                        <p:attrNameLst>
                                          <p:attrName>style.visibility</p:attrName>
                                        </p:attrNameLst>
                                      </p:cBhvr>
                                      <p:to>
                                        <p:strVal val="visible"/>
                                      </p:to>
                                    </p:set>
                                    <p:animEffect>
                                      <p:cBhvr>
                                        <p:cTn id="26" dur="500"/>
                                        <p:tgtEl>
                                          <p:spTgt spid="47115"/>
                                        </p:tgtEl>
                                      </p:cBhvr>
                                    </p:animEffect>
                                  </p:childTnLst>
                                </p:cTn>
                              </p:par>
                            </p:childTnLst>
                          </p:cTn>
                        </p:par>
                        <p:par>
                          <p:cTn id="27" fill="hold" nodeType="afterGroup">
                            <p:stCondLst>
                              <p:cond delay="2750"/>
                            </p:stCondLst>
                            <p:childTnLst>
                              <p:par>
                                <p:cTn id="28" presetID="22" presetClass="entr" presetSubtype="2" fill="hold" grpId="0" nodeType="afterEffect">
                                  <p:stCondLst>
                                    <p:cond delay="0"/>
                                  </p:stCondLst>
                                  <p:childTnLst>
                                    <p:set>
                                      <p:cBhvr>
                                        <p:cTn id="29" dur="1" fill="hold">
                                          <p:stCondLst>
                                            <p:cond delay="0"/>
                                          </p:stCondLst>
                                        </p:cTn>
                                        <p:tgtEl>
                                          <p:spTgt spid="47145"/>
                                        </p:tgtEl>
                                        <p:attrNameLst>
                                          <p:attrName>style.visibility</p:attrName>
                                        </p:attrNameLst>
                                      </p:cBhvr>
                                      <p:to>
                                        <p:strVal val="visible"/>
                                      </p:to>
                                    </p:set>
                                    <p:animEffect>
                                      <p:cBhvr>
                                        <p:cTn id="30" dur="400"/>
                                        <p:tgtEl>
                                          <p:spTgt spid="47145"/>
                                        </p:tgtEl>
                                      </p:cBhvr>
                                    </p:animEffect>
                                  </p:childTnLst>
                                </p:cTn>
                              </p:par>
                            </p:childTnLst>
                          </p:cTn>
                        </p:par>
                        <p:par>
                          <p:cTn id="31" fill="hold" nodeType="afterGroup">
                            <p:stCondLst>
                              <p:cond delay="3150"/>
                            </p:stCondLst>
                            <p:childTnLst>
                              <p:par>
                                <p:cTn id="32" presetID="1" presetClass="entr" presetSubtype="0" fill="hold" nodeType="afterEffect">
                                  <p:stCondLst>
                                    <p:cond delay="0"/>
                                  </p:stCondLst>
                                  <p:childTnLst>
                                    <p:set>
                                      <p:cBhvr>
                                        <p:cTn id="33" dur="1" fill="hold">
                                          <p:stCondLst>
                                            <p:cond delay="0"/>
                                          </p:stCondLst>
                                        </p:cTn>
                                        <p:tgtEl>
                                          <p:spTgt spid="54"/>
                                        </p:tgtEl>
                                        <p:attrNameLst>
                                          <p:attrName>style.visibility</p:attrName>
                                        </p:attrNameLst>
                                      </p:cBhvr>
                                      <p:to>
                                        <p:strVal val="visible"/>
                                      </p:to>
                                    </p:set>
                                  </p:childTnLst>
                                  <p:subTnLst>
                                    <p:set>
                                      <p:cBhvr override="childStyle">
                                        <p:cTn dur="1" fill="hold" display="0" masterRel="nextClick" afterEffect="1"/>
                                        <p:tgtEl>
                                          <p:spTgt spid="54"/>
                                        </p:tgtEl>
                                        <p:attrNameLst>
                                          <p:attrName>style.visibility</p:attrName>
                                        </p:attrNameLst>
                                      </p:cBhvr>
                                      <p:to>
                                        <p:strVal val="hidden"/>
                                      </p:to>
                                    </p:set>
                                  </p:subTnLst>
                                </p:cTn>
                              </p:par>
                            </p:childTnLst>
                          </p:cTn>
                        </p:par>
                      </p:childTnLst>
                    </p:cTn>
                  </p:par>
                  <p:par>
                    <p:cTn id="34" fill="hold">
                      <p:stCondLst>
                        <p:cond delay="indefinite"/>
                      </p:stCondLst>
                      <p:childTnLst>
                        <p:par>
                          <p:cTn id="35" fill="hold">
                            <p:stCondLst>
                              <p:cond delay="0"/>
                            </p:stCondLst>
                            <p:childTnLst>
                              <p:par>
                                <p:cTn id="36" presetID="2" presetClass="entr" presetSubtype="2" fill="hold" nodeType="clickEffect">
                                  <p:stCondLst>
                                    <p:cond delay="0"/>
                                  </p:stCondLst>
                                  <p:childTnLst>
                                    <p:set>
                                      <p:cBhvr>
                                        <p:cTn id="37" dur="1" fill="hold">
                                          <p:stCondLst>
                                            <p:cond delay="0"/>
                                          </p:stCondLst>
                                        </p:cTn>
                                        <p:tgtEl>
                                          <p:spTgt spid="47118"/>
                                        </p:tgtEl>
                                        <p:attrNameLst>
                                          <p:attrName>style.visibility</p:attrName>
                                        </p:attrNameLst>
                                      </p:cBhvr>
                                      <p:to>
                                        <p:strVal val="visible"/>
                                      </p:to>
                                    </p:set>
                                    <p:anim calcmode="lin" valueType="num">
                                      <p:cBhvr>
                                        <p:cTn id="38" dur="350" fill="hold"/>
                                        <p:tgtEl>
                                          <p:spTgt spid="47118"/>
                                        </p:tgtEl>
                                        <p:attrNameLst>
                                          <p:attrName>ppt_x</p:attrName>
                                        </p:attrNameLst>
                                      </p:cBhvr>
                                      <p:tavLst>
                                        <p:tav tm="0">
                                          <p:val>
                                            <p:strVal val="1+#ppt_w/2"/>
                                          </p:val>
                                        </p:tav>
                                        <p:tav tm="100000">
                                          <p:val>
                                            <p:strVal val="#ppt_x"/>
                                          </p:val>
                                        </p:tav>
                                      </p:tavLst>
                                    </p:anim>
                                    <p:anim calcmode="lin" valueType="num">
                                      <p:cBhvr>
                                        <p:cTn id="39" dur="350" fill="hold"/>
                                        <p:tgtEl>
                                          <p:spTgt spid="47118"/>
                                        </p:tgtEl>
                                        <p:attrNameLst>
                                          <p:attrName>ppt_y</p:attrName>
                                        </p:attrNameLst>
                                      </p:cBhvr>
                                      <p:tavLst>
                                        <p:tav tm="0">
                                          <p:val>
                                            <p:strVal val="#ppt_y"/>
                                          </p:val>
                                        </p:tav>
                                        <p:tav tm="100000">
                                          <p:val>
                                            <p:strVal val="#ppt_y"/>
                                          </p:val>
                                        </p:tav>
                                      </p:tavLst>
                                    </p:anim>
                                  </p:childTnLst>
                                </p:cTn>
                              </p:par>
                            </p:childTnLst>
                          </p:cTn>
                        </p:par>
                        <p:par>
                          <p:cTn id="40" fill="hold">
                            <p:stCondLst>
                              <p:cond delay="350"/>
                            </p:stCondLst>
                            <p:childTnLst>
                              <p:par>
                                <p:cTn id="41" presetID="22" presetClass="entr" presetSubtype="8" fill="hold" nodeType="afterEffect">
                                  <p:stCondLst>
                                    <p:cond delay="0"/>
                                  </p:stCondLst>
                                  <p:childTnLst>
                                    <p:set>
                                      <p:cBhvr>
                                        <p:cTn id="42" dur="1" fill="hold">
                                          <p:stCondLst>
                                            <p:cond delay="0"/>
                                          </p:stCondLst>
                                        </p:cTn>
                                        <p:tgtEl>
                                          <p:spTgt spid="47157"/>
                                        </p:tgtEl>
                                        <p:attrNameLst>
                                          <p:attrName>style.visibility</p:attrName>
                                        </p:attrNameLst>
                                      </p:cBhvr>
                                      <p:to>
                                        <p:strVal val="visible"/>
                                      </p:to>
                                    </p:set>
                                    <p:animEffect>
                                      <p:cBhvr>
                                        <p:cTn id="43" dur="500"/>
                                        <p:tgtEl>
                                          <p:spTgt spid="47157"/>
                                        </p:tgtEl>
                                      </p:cBhvr>
                                    </p:animEffect>
                                  </p:childTnLst>
                                </p:cTn>
                              </p:par>
                            </p:childTnLst>
                          </p:cTn>
                        </p:par>
                        <p:par>
                          <p:cTn id="44" fill="hold" nodeType="afterGroup">
                            <p:stCondLst>
                              <p:cond delay="850"/>
                            </p:stCondLst>
                            <p:childTnLst>
                              <p:par>
                                <p:cTn id="45" presetID="22" presetClass="entr" presetSubtype="8" fill="hold" grpId="0" nodeType="afterEffect">
                                  <p:stCondLst>
                                    <p:cond delay="0"/>
                                  </p:stCondLst>
                                  <p:childTnLst>
                                    <p:set>
                                      <p:cBhvr>
                                        <p:cTn id="46" dur="1" fill="hold">
                                          <p:stCondLst>
                                            <p:cond delay="0"/>
                                          </p:stCondLst>
                                        </p:cTn>
                                        <p:tgtEl>
                                          <p:spTgt spid="47151"/>
                                        </p:tgtEl>
                                        <p:attrNameLst>
                                          <p:attrName>style.visibility</p:attrName>
                                        </p:attrNameLst>
                                      </p:cBhvr>
                                      <p:to>
                                        <p:strVal val="visible"/>
                                      </p:to>
                                    </p:set>
                                    <p:animEffect>
                                      <p:cBhvr>
                                        <p:cTn id="47" dur="400"/>
                                        <p:tgtEl>
                                          <p:spTgt spid="47151"/>
                                        </p:tgtEl>
                                      </p:cBhvr>
                                    </p:animEffect>
                                  </p:childTnLst>
                                </p:cTn>
                              </p:par>
                            </p:childTnLst>
                          </p:cTn>
                        </p:par>
                      </p:childTnLst>
                    </p:cTn>
                  </p:par>
                  <p:par>
                    <p:cTn id="48" fill="hold">
                      <p:stCondLst>
                        <p:cond delay="indefinite"/>
                      </p:stCondLst>
                      <p:childTnLst>
                        <p:par>
                          <p:cTn id="49" fill="hold" nodeType="afterGroup">
                            <p:stCondLst>
                              <p:cond delay="0"/>
                            </p:stCondLst>
                            <p:childTnLst>
                              <p:par>
                                <p:cTn id="50" presetID="2" presetClass="entr" presetSubtype="2" fill="hold" nodeType="clickEffect">
                                  <p:stCondLst>
                                    <p:cond delay="0"/>
                                  </p:stCondLst>
                                  <p:childTnLst>
                                    <p:set>
                                      <p:cBhvr>
                                        <p:cTn id="51" dur="1" fill="hold">
                                          <p:stCondLst>
                                            <p:cond delay="0"/>
                                          </p:stCondLst>
                                        </p:cTn>
                                        <p:tgtEl>
                                          <p:spTgt spid="47124"/>
                                        </p:tgtEl>
                                        <p:attrNameLst>
                                          <p:attrName>style.visibility</p:attrName>
                                        </p:attrNameLst>
                                      </p:cBhvr>
                                      <p:to>
                                        <p:strVal val="visible"/>
                                      </p:to>
                                    </p:set>
                                    <p:anim calcmode="lin" valueType="num">
                                      <p:cBhvr>
                                        <p:cTn id="52" dur="350" fill="hold"/>
                                        <p:tgtEl>
                                          <p:spTgt spid="47124"/>
                                        </p:tgtEl>
                                        <p:attrNameLst>
                                          <p:attrName>ppt_x</p:attrName>
                                        </p:attrNameLst>
                                      </p:cBhvr>
                                      <p:tavLst>
                                        <p:tav tm="0">
                                          <p:val>
                                            <p:strVal val="1+#ppt_w/2"/>
                                          </p:val>
                                        </p:tav>
                                        <p:tav tm="100000">
                                          <p:val>
                                            <p:strVal val="#ppt_x"/>
                                          </p:val>
                                        </p:tav>
                                      </p:tavLst>
                                    </p:anim>
                                    <p:anim calcmode="lin" valueType="num">
                                      <p:cBhvr>
                                        <p:cTn id="53" dur="350" fill="hold"/>
                                        <p:tgtEl>
                                          <p:spTgt spid="47124"/>
                                        </p:tgtEl>
                                        <p:attrNameLst>
                                          <p:attrName>ppt_y</p:attrName>
                                        </p:attrNameLst>
                                      </p:cBhvr>
                                      <p:tavLst>
                                        <p:tav tm="0">
                                          <p:val>
                                            <p:strVal val="#ppt_y"/>
                                          </p:val>
                                        </p:tav>
                                        <p:tav tm="100000">
                                          <p:val>
                                            <p:strVal val="#ppt_y"/>
                                          </p:val>
                                        </p:tav>
                                      </p:tavLst>
                                    </p:anim>
                                  </p:childTnLst>
                                </p:cTn>
                              </p:par>
                            </p:childTnLst>
                          </p:cTn>
                        </p:par>
                        <p:par>
                          <p:cTn id="54" fill="hold" nodeType="afterGroup">
                            <p:stCondLst>
                              <p:cond delay="350"/>
                            </p:stCondLst>
                            <p:childTnLst>
                              <p:par>
                                <p:cTn id="55" presetID="22" presetClass="entr" presetSubtype="8" fill="hold" grpId="0" nodeType="afterEffect">
                                  <p:stCondLst>
                                    <p:cond delay="0"/>
                                  </p:stCondLst>
                                  <p:childTnLst>
                                    <p:set>
                                      <p:cBhvr>
                                        <p:cTn id="56" dur="1" fill="hold">
                                          <p:stCondLst>
                                            <p:cond delay="0"/>
                                          </p:stCondLst>
                                        </p:cTn>
                                        <p:tgtEl>
                                          <p:spTgt spid="47109"/>
                                        </p:tgtEl>
                                        <p:attrNameLst>
                                          <p:attrName>style.visibility</p:attrName>
                                        </p:attrNameLst>
                                      </p:cBhvr>
                                      <p:to>
                                        <p:strVal val="visible"/>
                                      </p:to>
                                    </p:set>
                                    <p:animEffect>
                                      <p:cBhvr>
                                        <p:cTn id="57" dur="350"/>
                                        <p:tgtEl>
                                          <p:spTgt spid="47109"/>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47154"/>
                                        </p:tgtEl>
                                        <p:attrNameLst>
                                          <p:attrName>style.visibility</p:attrName>
                                        </p:attrNameLst>
                                      </p:cBhvr>
                                      <p:to>
                                        <p:strVal val="visible"/>
                                      </p:to>
                                    </p:set>
                                    <p:animEffect>
                                      <p:cBhvr>
                                        <p:cTn id="60" dur="400"/>
                                        <p:tgtEl>
                                          <p:spTgt spid="47154"/>
                                        </p:tgtEl>
                                      </p:cBhvr>
                                    </p:animEffect>
                                  </p:childTnLst>
                                </p:cTn>
                              </p:par>
                            </p:childTnLst>
                          </p:cTn>
                        </p:par>
                      </p:childTnLst>
                    </p:cTn>
                  </p:par>
                  <p:par>
                    <p:cTn id="61" fill="hold">
                      <p:stCondLst>
                        <p:cond delay="indefinite"/>
                      </p:stCondLst>
                      <p:childTnLst>
                        <p:par>
                          <p:cTn id="62" fill="hold" nodeType="afterGroup">
                            <p:stCondLst>
                              <p:cond delay="0"/>
                            </p:stCondLst>
                            <p:childTnLst>
                              <p:par>
                                <p:cTn id="63" presetID="2" presetClass="entr" presetSubtype="4" fill="hold" nodeType="clickEffect">
                                  <p:stCondLst>
                                    <p:cond delay="0"/>
                                  </p:stCondLst>
                                  <p:childTnLst>
                                    <p:set>
                                      <p:cBhvr>
                                        <p:cTn id="64" dur="1" fill="hold">
                                          <p:stCondLst>
                                            <p:cond delay="0"/>
                                          </p:stCondLst>
                                        </p:cTn>
                                        <p:tgtEl>
                                          <p:spTgt spid="47133"/>
                                        </p:tgtEl>
                                        <p:attrNameLst>
                                          <p:attrName>style.visibility</p:attrName>
                                        </p:attrNameLst>
                                      </p:cBhvr>
                                      <p:to>
                                        <p:strVal val="visible"/>
                                      </p:to>
                                    </p:set>
                                    <p:anim calcmode="lin" valueType="num">
                                      <p:cBhvr>
                                        <p:cTn id="65" dur="350" fill="hold"/>
                                        <p:tgtEl>
                                          <p:spTgt spid="47133"/>
                                        </p:tgtEl>
                                        <p:attrNameLst>
                                          <p:attrName>ppt_x</p:attrName>
                                        </p:attrNameLst>
                                      </p:cBhvr>
                                      <p:tavLst>
                                        <p:tav tm="0">
                                          <p:val>
                                            <p:strVal val="#ppt_x"/>
                                          </p:val>
                                        </p:tav>
                                        <p:tav tm="100000">
                                          <p:val>
                                            <p:strVal val="#ppt_x"/>
                                          </p:val>
                                        </p:tav>
                                      </p:tavLst>
                                    </p:anim>
                                    <p:anim calcmode="lin" valueType="num">
                                      <p:cBhvr>
                                        <p:cTn id="66" dur="350" fill="hold"/>
                                        <p:tgtEl>
                                          <p:spTgt spid="47133"/>
                                        </p:tgtEl>
                                        <p:attrNameLst>
                                          <p:attrName>ppt_y</p:attrName>
                                        </p:attrNameLst>
                                      </p:cBhvr>
                                      <p:tavLst>
                                        <p:tav tm="0">
                                          <p:val>
                                            <p:strVal val="1+#ppt_h/2"/>
                                          </p:val>
                                        </p:tav>
                                        <p:tav tm="100000">
                                          <p:val>
                                            <p:strVal val="#ppt_y"/>
                                          </p:val>
                                        </p:tav>
                                      </p:tavLst>
                                    </p:anim>
                                  </p:childTnLst>
                                </p:cTn>
                              </p:par>
                            </p:childTnLst>
                          </p:cTn>
                        </p:par>
                        <p:par>
                          <p:cTn id="67" fill="hold" nodeType="afterGroup">
                            <p:stCondLst>
                              <p:cond delay="350"/>
                            </p:stCondLst>
                            <p:childTnLst>
                              <p:par>
                                <p:cTn id="68" presetID="22" presetClass="entr" presetSubtype="8" fill="hold" nodeType="afterEffect">
                                  <p:stCondLst>
                                    <p:cond delay="0"/>
                                  </p:stCondLst>
                                  <p:childTnLst>
                                    <p:set>
                                      <p:cBhvr>
                                        <p:cTn id="69" dur="1" fill="hold">
                                          <p:stCondLst>
                                            <p:cond delay="0"/>
                                          </p:stCondLst>
                                        </p:cTn>
                                        <p:tgtEl>
                                          <p:spTgt spid="47110"/>
                                        </p:tgtEl>
                                        <p:attrNameLst>
                                          <p:attrName>style.visibility</p:attrName>
                                        </p:attrNameLst>
                                      </p:cBhvr>
                                      <p:to>
                                        <p:strVal val="visible"/>
                                      </p:to>
                                    </p:set>
                                    <p:animEffect>
                                      <p:cBhvr>
                                        <p:cTn id="70" dur="500"/>
                                        <p:tgtEl>
                                          <p:spTgt spid="47110"/>
                                        </p:tgtEl>
                                      </p:cBhvr>
                                    </p:animEffect>
                                  </p:childTnLst>
                                </p:cTn>
                              </p:par>
                              <p:par>
                                <p:cTn id="71" presetID="22" presetClass="entr" presetSubtype="8" fill="hold" grpId="0" nodeType="withEffect">
                                  <p:stCondLst>
                                    <p:cond delay="0"/>
                                  </p:stCondLst>
                                  <p:childTnLst>
                                    <p:set>
                                      <p:cBhvr>
                                        <p:cTn id="72" dur="1" fill="hold">
                                          <p:stCondLst>
                                            <p:cond delay="0"/>
                                          </p:stCondLst>
                                        </p:cTn>
                                        <p:tgtEl>
                                          <p:spTgt spid="47156"/>
                                        </p:tgtEl>
                                        <p:attrNameLst>
                                          <p:attrName>style.visibility</p:attrName>
                                        </p:attrNameLst>
                                      </p:cBhvr>
                                      <p:to>
                                        <p:strVal val="visible"/>
                                      </p:to>
                                    </p:set>
                                    <p:animEffect>
                                      <p:cBhvr>
                                        <p:cTn id="73" dur="400"/>
                                        <p:tgtEl>
                                          <p:spTgt spid="47156"/>
                                        </p:tgtEl>
                                      </p:cBhvr>
                                    </p:animEffect>
                                  </p:childTnLst>
                                </p:cTn>
                              </p:par>
                            </p:childTnLst>
                          </p:cTn>
                        </p:par>
                      </p:childTnLst>
                    </p:cTn>
                  </p:par>
                  <p:par>
                    <p:cTn id="74" fill="hold">
                      <p:stCondLst>
                        <p:cond delay="indefinite"/>
                      </p:stCondLst>
                      <p:childTnLst>
                        <p:par>
                          <p:cTn id="75" fill="hold" nodeType="afterGroup">
                            <p:stCondLst>
                              <p:cond delay="0"/>
                            </p:stCondLst>
                            <p:childTnLst>
                              <p:par>
                                <p:cTn id="76" presetID="2" presetClass="entr" presetSubtype="8" fill="hold" nodeType="clickEffect">
                                  <p:stCondLst>
                                    <p:cond delay="0"/>
                                  </p:stCondLst>
                                  <p:childTnLst>
                                    <p:set>
                                      <p:cBhvr>
                                        <p:cTn id="77" dur="1" fill="hold">
                                          <p:stCondLst>
                                            <p:cond delay="0"/>
                                          </p:stCondLst>
                                        </p:cTn>
                                        <p:tgtEl>
                                          <p:spTgt spid="47127"/>
                                        </p:tgtEl>
                                        <p:attrNameLst>
                                          <p:attrName>style.visibility</p:attrName>
                                        </p:attrNameLst>
                                      </p:cBhvr>
                                      <p:to>
                                        <p:strVal val="visible"/>
                                      </p:to>
                                    </p:set>
                                    <p:anim calcmode="lin" valueType="num">
                                      <p:cBhvr>
                                        <p:cTn id="78" dur="350" fill="hold"/>
                                        <p:tgtEl>
                                          <p:spTgt spid="47127"/>
                                        </p:tgtEl>
                                        <p:attrNameLst>
                                          <p:attrName>ppt_x</p:attrName>
                                        </p:attrNameLst>
                                      </p:cBhvr>
                                      <p:tavLst>
                                        <p:tav tm="0">
                                          <p:val>
                                            <p:strVal val="0-#ppt_w/2"/>
                                          </p:val>
                                        </p:tav>
                                        <p:tav tm="100000">
                                          <p:val>
                                            <p:strVal val="#ppt_x"/>
                                          </p:val>
                                        </p:tav>
                                      </p:tavLst>
                                    </p:anim>
                                    <p:anim calcmode="lin" valueType="num">
                                      <p:cBhvr>
                                        <p:cTn id="79" dur="350" fill="hold"/>
                                        <p:tgtEl>
                                          <p:spTgt spid="47127"/>
                                        </p:tgtEl>
                                        <p:attrNameLst>
                                          <p:attrName>ppt_y</p:attrName>
                                        </p:attrNameLst>
                                      </p:cBhvr>
                                      <p:tavLst>
                                        <p:tav tm="0">
                                          <p:val>
                                            <p:strVal val="#ppt_y"/>
                                          </p:val>
                                        </p:tav>
                                        <p:tav tm="100000">
                                          <p:val>
                                            <p:strVal val="#ppt_y"/>
                                          </p:val>
                                        </p:tav>
                                      </p:tavLst>
                                    </p:anim>
                                  </p:childTnLst>
                                </p:cTn>
                              </p:par>
                            </p:childTnLst>
                          </p:cTn>
                        </p:par>
                        <p:par>
                          <p:cTn id="80" fill="hold" nodeType="afterGroup">
                            <p:stCondLst>
                              <p:cond delay="350"/>
                            </p:stCondLst>
                            <p:childTnLst>
                              <p:par>
                                <p:cTn id="81" presetID="22" presetClass="entr" presetSubtype="2" fill="hold" grpId="0" nodeType="afterEffect">
                                  <p:stCondLst>
                                    <p:cond delay="0"/>
                                  </p:stCondLst>
                                  <p:childTnLst>
                                    <p:set>
                                      <p:cBhvr>
                                        <p:cTn id="82" dur="1" fill="hold">
                                          <p:stCondLst>
                                            <p:cond delay="0"/>
                                          </p:stCondLst>
                                        </p:cTn>
                                        <p:tgtEl>
                                          <p:spTgt spid="47113"/>
                                        </p:tgtEl>
                                        <p:attrNameLst>
                                          <p:attrName>style.visibility</p:attrName>
                                        </p:attrNameLst>
                                      </p:cBhvr>
                                      <p:to>
                                        <p:strVal val="visible"/>
                                      </p:to>
                                    </p:set>
                                    <p:animEffect>
                                      <p:cBhvr>
                                        <p:cTn id="83" dur="350"/>
                                        <p:tgtEl>
                                          <p:spTgt spid="47113"/>
                                        </p:tgtEl>
                                      </p:cBhvr>
                                    </p:animEffect>
                                  </p:childTnLst>
                                </p:cTn>
                              </p:par>
                              <p:par>
                                <p:cTn id="84" presetID="22" presetClass="entr" presetSubtype="2" fill="hold" grpId="0" nodeType="withEffect">
                                  <p:stCondLst>
                                    <p:cond delay="0"/>
                                  </p:stCondLst>
                                  <p:childTnLst>
                                    <p:set>
                                      <p:cBhvr>
                                        <p:cTn id="85" dur="1" fill="hold">
                                          <p:stCondLst>
                                            <p:cond delay="0"/>
                                          </p:stCondLst>
                                        </p:cTn>
                                        <p:tgtEl>
                                          <p:spTgt spid="47150"/>
                                        </p:tgtEl>
                                        <p:attrNameLst>
                                          <p:attrName>style.visibility</p:attrName>
                                        </p:attrNameLst>
                                      </p:cBhvr>
                                      <p:to>
                                        <p:strVal val="visible"/>
                                      </p:to>
                                    </p:set>
                                    <p:animEffect>
                                      <p:cBhvr>
                                        <p:cTn id="86" dur="400"/>
                                        <p:tgtEl>
                                          <p:spTgt spid="47150"/>
                                        </p:tgtEl>
                                      </p:cBhvr>
                                    </p:animEffect>
                                  </p:childTnLst>
                                </p:cTn>
                              </p:par>
                            </p:childTnLst>
                          </p:cTn>
                        </p:par>
                      </p:childTnLst>
                    </p:cTn>
                  </p:par>
                  <p:par>
                    <p:cTn id="87" fill="hold">
                      <p:stCondLst>
                        <p:cond delay="indefinite"/>
                      </p:stCondLst>
                      <p:childTnLst>
                        <p:par>
                          <p:cTn id="88" fill="hold" nodeType="afterGroup">
                            <p:stCondLst>
                              <p:cond delay="0"/>
                            </p:stCondLst>
                            <p:childTnLst>
                              <p:par>
                                <p:cTn id="89" presetID="2" presetClass="entr" presetSubtype="8" fill="hold" nodeType="clickEffect">
                                  <p:stCondLst>
                                    <p:cond delay="0"/>
                                  </p:stCondLst>
                                  <p:childTnLst>
                                    <p:set>
                                      <p:cBhvr>
                                        <p:cTn id="90" dur="1" fill="hold">
                                          <p:stCondLst>
                                            <p:cond delay="0"/>
                                          </p:stCondLst>
                                        </p:cTn>
                                        <p:tgtEl>
                                          <p:spTgt spid="47130"/>
                                        </p:tgtEl>
                                        <p:attrNameLst>
                                          <p:attrName>style.visibility</p:attrName>
                                        </p:attrNameLst>
                                      </p:cBhvr>
                                      <p:to>
                                        <p:strVal val="visible"/>
                                      </p:to>
                                    </p:set>
                                    <p:anim calcmode="lin" valueType="num">
                                      <p:cBhvr>
                                        <p:cTn id="91" dur="350" fill="hold"/>
                                        <p:tgtEl>
                                          <p:spTgt spid="47130"/>
                                        </p:tgtEl>
                                        <p:attrNameLst>
                                          <p:attrName>ppt_x</p:attrName>
                                        </p:attrNameLst>
                                      </p:cBhvr>
                                      <p:tavLst>
                                        <p:tav tm="0">
                                          <p:val>
                                            <p:strVal val="0-#ppt_w/2"/>
                                          </p:val>
                                        </p:tav>
                                        <p:tav tm="100000">
                                          <p:val>
                                            <p:strVal val="#ppt_x"/>
                                          </p:val>
                                        </p:tav>
                                      </p:tavLst>
                                    </p:anim>
                                    <p:anim calcmode="lin" valueType="num">
                                      <p:cBhvr>
                                        <p:cTn id="92" dur="350" fill="hold"/>
                                        <p:tgtEl>
                                          <p:spTgt spid="47130"/>
                                        </p:tgtEl>
                                        <p:attrNameLst>
                                          <p:attrName>ppt_y</p:attrName>
                                        </p:attrNameLst>
                                      </p:cBhvr>
                                      <p:tavLst>
                                        <p:tav tm="0">
                                          <p:val>
                                            <p:strVal val="#ppt_y"/>
                                          </p:val>
                                        </p:tav>
                                        <p:tav tm="100000">
                                          <p:val>
                                            <p:strVal val="#ppt_y"/>
                                          </p:val>
                                        </p:tav>
                                      </p:tavLst>
                                    </p:anim>
                                  </p:childTnLst>
                                </p:cTn>
                              </p:par>
                            </p:childTnLst>
                          </p:cTn>
                        </p:par>
                        <p:par>
                          <p:cTn id="93" fill="hold" nodeType="afterGroup">
                            <p:stCondLst>
                              <p:cond delay="350"/>
                            </p:stCondLst>
                            <p:childTnLst>
                              <p:par>
                                <p:cTn id="94" presetID="22" presetClass="entr" presetSubtype="2" fill="hold" grpId="0" nodeType="afterEffect">
                                  <p:stCondLst>
                                    <p:cond delay="0"/>
                                  </p:stCondLst>
                                  <p:childTnLst>
                                    <p:set>
                                      <p:cBhvr>
                                        <p:cTn id="95" dur="1" fill="hold">
                                          <p:stCondLst>
                                            <p:cond delay="0"/>
                                          </p:stCondLst>
                                        </p:cTn>
                                        <p:tgtEl>
                                          <p:spTgt spid="47114"/>
                                        </p:tgtEl>
                                        <p:attrNameLst>
                                          <p:attrName>style.visibility</p:attrName>
                                        </p:attrNameLst>
                                      </p:cBhvr>
                                      <p:to>
                                        <p:strVal val="visible"/>
                                      </p:to>
                                    </p:set>
                                    <p:animEffect>
                                      <p:cBhvr>
                                        <p:cTn id="96" dur="350"/>
                                        <p:tgtEl>
                                          <p:spTgt spid="47114"/>
                                        </p:tgtEl>
                                      </p:cBhvr>
                                    </p:animEffect>
                                  </p:childTnLst>
                                </p:cTn>
                              </p:par>
                            </p:childTnLst>
                          </p:cTn>
                        </p:par>
                        <p:par>
                          <p:cTn id="97" fill="hold" nodeType="afterGroup">
                            <p:stCondLst>
                              <p:cond delay="700"/>
                            </p:stCondLst>
                            <p:childTnLst>
                              <p:par>
                                <p:cTn id="98" presetID="22" presetClass="entr" presetSubtype="2" fill="hold" grpId="0" nodeType="afterEffect">
                                  <p:stCondLst>
                                    <p:cond delay="0"/>
                                  </p:stCondLst>
                                  <p:childTnLst>
                                    <p:set>
                                      <p:cBhvr>
                                        <p:cTn id="99" dur="1" fill="hold">
                                          <p:stCondLst>
                                            <p:cond delay="0"/>
                                          </p:stCondLst>
                                        </p:cTn>
                                        <p:tgtEl>
                                          <p:spTgt spid="47147"/>
                                        </p:tgtEl>
                                        <p:attrNameLst>
                                          <p:attrName>style.visibility</p:attrName>
                                        </p:attrNameLst>
                                      </p:cBhvr>
                                      <p:to>
                                        <p:strVal val="visible"/>
                                      </p:to>
                                    </p:set>
                                    <p:animEffect>
                                      <p:cBhvr>
                                        <p:cTn id="100" dur="400"/>
                                        <p:tgtEl>
                                          <p:spTgt spid="471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109" grpId="0" animBg="1"/>
      <p:bldP spid="47113" grpId="0" animBg="1"/>
      <p:bldP spid="47114" grpId="0" animBg="1"/>
      <p:bldP spid="47145" grpId="0" bldLvl="0" autoUpdateAnimBg="0"/>
      <p:bldP spid="47147" grpId="0" bldLvl="0" autoUpdateAnimBg="0"/>
      <p:bldP spid="47150" grpId="0" bldLvl="0" autoUpdateAnimBg="0"/>
      <p:bldP spid="47151" grpId="0" bldLvl="0" autoUpdateAnimBg="0"/>
      <p:bldP spid="47154" grpId="0" bldLvl="0" autoUpdateAnimBg="0"/>
      <p:bldP spid="47156" grpId="0" bldLvl="0" autoUpdateAnimBg="0"/>
      <p:bldP spid="47160" grpId="0" bldLvl="0"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C6385B89-EC30-4E9F-9996-52D441ED6F65}" type="slidenum">
              <a:rPr lang="zh-CN" altLang="en-US" sz="1200" smtClean="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12</a:t>
            </a:fld>
            <a:endParaRPr lang="zh-CN" altLang="en-US" smtClean="0">
              <a:solidFill>
                <a:srgbClr val="000000"/>
              </a:solidFill>
              <a:sym typeface="方正兰亭黑_GBK" pitchFamily="2" charset="-122"/>
            </a:endParaRPr>
          </a:p>
        </p:txBody>
      </p:sp>
      <p:sp>
        <p:nvSpPr>
          <p:cNvPr id="47107" name="任意多边形 4"/>
          <p:cNvSpPr>
            <a:spLocks noChangeArrowheads="1"/>
          </p:cNvSpPr>
          <p:nvPr/>
        </p:nvSpPr>
        <p:spPr bwMode="auto">
          <a:xfrm>
            <a:off x="11658600" y="6162675"/>
            <a:ext cx="635000" cy="400050"/>
          </a:xfrm>
          <a:custGeom>
            <a:avLst/>
            <a:gdLst>
              <a:gd name="T0" fmla="*/ 196547 w 808522"/>
              <a:gd name="T1" fmla="*/ 0 h 510140"/>
              <a:gd name="T2" fmla="*/ 200328 w 808522"/>
              <a:gd name="T3" fmla="*/ 0 h 510140"/>
              <a:gd name="T4" fmla="*/ 635000 w 808522"/>
              <a:gd name="T5" fmla="*/ 0 h 510140"/>
              <a:gd name="T6" fmla="*/ 635000 w 808522"/>
              <a:gd name="T7" fmla="*/ 400049 h 510140"/>
              <a:gd name="T8" fmla="*/ 200336 w 808522"/>
              <a:gd name="T9" fmla="*/ 400049 h 510140"/>
              <a:gd name="T10" fmla="*/ 200328 w 808522"/>
              <a:gd name="T11" fmla="*/ 400050 h 510140"/>
              <a:gd name="T12" fmla="*/ 200320 w 808522"/>
              <a:gd name="T13" fmla="*/ 400049 h 510140"/>
              <a:gd name="T14" fmla="*/ 196547 w 808522"/>
              <a:gd name="T15" fmla="*/ 400049 h 510140"/>
              <a:gd name="T16" fmla="*/ 196547 w 808522"/>
              <a:gd name="T17" fmla="*/ 399670 h 510140"/>
              <a:gd name="T18" fmla="*/ 159954 w 808522"/>
              <a:gd name="T19" fmla="*/ 395986 h 510140"/>
              <a:gd name="T20" fmla="*/ 0 w 808522"/>
              <a:gd name="T21" fmla="*/ 200025 h 510140"/>
              <a:gd name="T22" fmla="*/ 159954 w 808522"/>
              <a:gd name="T23" fmla="*/ 4064 h 510140"/>
              <a:gd name="T24" fmla="*/ 196547 w 808522"/>
              <a:gd name="T25" fmla="*/ 380 h 51014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08522"/>
              <a:gd name="T40" fmla="*/ 0 h 510140"/>
              <a:gd name="T41" fmla="*/ 808522 w 808522"/>
              <a:gd name="T42" fmla="*/ 510140 h 51014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08522" h="510140">
                <a:moveTo>
                  <a:pt x="250256" y="0"/>
                </a:moveTo>
                <a:lnTo>
                  <a:pt x="255070" y="0"/>
                </a:lnTo>
                <a:lnTo>
                  <a:pt x="808522" y="0"/>
                </a:lnTo>
                <a:lnTo>
                  <a:pt x="808522" y="510139"/>
                </a:lnTo>
                <a:lnTo>
                  <a:pt x="255080" y="510139"/>
                </a:lnTo>
                <a:lnTo>
                  <a:pt x="255070" y="510140"/>
                </a:lnTo>
                <a:lnTo>
                  <a:pt x="255060" y="510139"/>
                </a:lnTo>
                <a:lnTo>
                  <a:pt x="250256" y="510139"/>
                </a:lnTo>
                <a:lnTo>
                  <a:pt x="250256" y="509655"/>
                </a:lnTo>
                <a:lnTo>
                  <a:pt x="203664" y="504958"/>
                </a:lnTo>
                <a:cubicBezTo>
                  <a:pt x="87433" y="481174"/>
                  <a:pt x="0" y="378332"/>
                  <a:pt x="0" y="255070"/>
                </a:cubicBezTo>
                <a:cubicBezTo>
                  <a:pt x="0" y="131808"/>
                  <a:pt x="87433" y="28967"/>
                  <a:pt x="203664" y="5182"/>
                </a:cubicBezTo>
                <a:lnTo>
                  <a:pt x="250256" y="485"/>
                </a:lnTo>
                <a:close/>
              </a:path>
            </a:pathLst>
          </a:custGeom>
          <a:solidFill>
            <a:srgbClr val="F2F2F2">
              <a:alpha val="2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latin typeface="宋体" panose="02010600030101010101" pitchFamily="2" charset="-122"/>
              <a:sym typeface="宋体" panose="02010600030101010101" pitchFamily="2" charset="-122"/>
            </a:endParaRPr>
          </a:p>
        </p:txBody>
      </p:sp>
      <p:sp>
        <p:nvSpPr>
          <p:cNvPr id="47108" name="TextBox 15"/>
          <p:cNvSpPr>
            <a:spLocks noChangeArrowheads="1"/>
          </p:cNvSpPr>
          <p:nvPr/>
        </p:nvSpPr>
        <p:spPr bwMode="auto">
          <a:xfrm>
            <a:off x="11737975" y="6208713"/>
            <a:ext cx="454025"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58" tIns="34279" rIns="68558" bIns="34279">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1400"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rPr>
              <a:t>* </a:t>
            </a:r>
            <a:endParaRPr lang="zh-CN" altLang="en-US" sz="1400" b="1"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endParaRPr>
          </a:p>
        </p:txBody>
      </p:sp>
      <p:sp>
        <p:nvSpPr>
          <p:cNvPr id="47109" name="直接连接符 16"/>
          <p:cNvSpPr>
            <a:spLocks noChangeShapeType="1"/>
          </p:cNvSpPr>
          <p:nvPr/>
        </p:nvSpPr>
        <p:spPr bwMode="auto">
          <a:xfrm flipH="1">
            <a:off x="8004175" y="4500563"/>
            <a:ext cx="612775" cy="0"/>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nvGrpSpPr>
          <p:cNvPr id="47110" name="组合 19"/>
          <p:cNvGrpSpPr>
            <a:grpSpLocks/>
          </p:cNvGrpSpPr>
          <p:nvPr/>
        </p:nvGrpSpPr>
        <p:grpSpPr bwMode="auto">
          <a:xfrm flipH="1" flipV="1">
            <a:off x="6437313" y="5705475"/>
            <a:ext cx="1028700" cy="193675"/>
            <a:chOff x="0" y="0"/>
            <a:chExt cx="1505426" cy="262890"/>
          </a:xfrm>
        </p:grpSpPr>
        <p:sp>
          <p:nvSpPr>
            <p:cNvPr id="47111" name="直接连接符 20"/>
            <p:cNvSpPr>
              <a:spLocks noChangeShapeType="1"/>
            </p:cNvSpPr>
            <p:nvPr/>
          </p:nvSpPr>
          <p:spPr bwMode="auto">
            <a:xfrm flipH="1" flipV="1">
              <a:off x="1154906" y="0"/>
              <a:ext cx="350520" cy="262890"/>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47112" name="直接连接符 21"/>
            <p:cNvSpPr>
              <a:spLocks noChangeShapeType="1"/>
            </p:cNvSpPr>
            <p:nvPr/>
          </p:nvSpPr>
          <p:spPr bwMode="auto">
            <a:xfrm flipH="1">
              <a:off x="0" y="2381"/>
              <a:ext cx="1157287" cy="1"/>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sp>
        <p:nvSpPr>
          <p:cNvPr id="47113" name="直接连接符 17"/>
          <p:cNvSpPr>
            <a:spLocks noChangeShapeType="1"/>
          </p:cNvSpPr>
          <p:nvPr/>
        </p:nvSpPr>
        <p:spPr bwMode="auto">
          <a:xfrm flipH="1" flipV="1">
            <a:off x="3568700" y="4500563"/>
            <a:ext cx="625475" cy="1587"/>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47114" name="直接连接符 14"/>
          <p:cNvSpPr>
            <a:spLocks noChangeShapeType="1"/>
          </p:cNvSpPr>
          <p:nvPr/>
        </p:nvSpPr>
        <p:spPr bwMode="auto">
          <a:xfrm flipH="1">
            <a:off x="3568700" y="3146425"/>
            <a:ext cx="611188" cy="0"/>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nvGrpSpPr>
          <p:cNvPr id="47115" name="组合 13"/>
          <p:cNvGrpSpPr>
            <a:grpSpLocks/>
          </p:cNvGrpSpPr>
          <p:nvPr/>
        </p:nvGrpSpPr>
        <p:grpSpPr bwMode="auto">
          <a:xfrm>
            <a:off x="4549775" y="1611313"/>
            <a:ext cx="1216025" cy="261937"/>
            <a:chOff x="0" y="0"/>
            <a:chExt cx="1505426" cy="262890"/>
          </a:xfrm>
        </p:grpSpPr>
        <p:sp>
          <p:nvSpPr>
            <p:cNvPr id="47116" name="直接连接符 9"/>
            <p:cNvSpPr>
              <a:spLocks noChangeShapeType="1"/>
            </p:cNvSpPr>
            <p:nvPr/>
          </p:nvSpPr>
          <p:spPr bwMode="auto">
            <a:xfrm flipH="1" flipV="1">
              <a:off x="1154906" y="0"/>
              <a:ext cx="350520" cy="262890"/>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47117" name="直接连接符 12"/>
            <p:cNvSpPr>
              <a:spLocks noChangeShapeType="1"/>
            </p:cNvSpPr>
            <p:nvPr/>
          </p:nvSpPr>
          <p:spPr bwMode="auto">
            <a:xfrm flipH="1">
              <a:off x="0" y="2381"/>
              <a:ext cx="1157287" cy="1"/>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grpSp>
        <p:nvGrpSpPr>
          <p:cNvPr id="47118" name="组合 11"/>
          <p:cNvGrpSpPr>
            <a:grpSpLocks/>
          </p:cNvGrpSpPr>
          <p:nvPr/>
        </p:nvGrpSpPr>
        <p:grpSpPr bwMode="auto">
          <a:xfrm>
            <a:off x="6816725" y="2619375"/>
            <a:ext cx="1203325" cy="1050925"/>
            <a:chOff x="0" y="0"/>
            <a:chExt cx="1203960" cy="1051560"/>
          </a:xfrm>
        </p:grpSpPr>
        <p:sp>
          <p:nvSpPr>
            <p:cNvPr id="47119" name="六边形 1"/>
            <p:cNvSpPr>
              <a:spLocks noChangeArrowheads="1"/>
            </p:cNvSpPr>
            <p:nvPr/>
          </p:nvSpPr>
          <p:spPr bwMode="auto">
            <a:xfrm>
              <a:off x="0" y="0"/>
              <a:ext cx="1203960" cy="105156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sp>
          <p:nvSpPr>
            <p:cNvPr id="47120" name="文本框 43"/>
            <p:cNvSpPr>
              <a:spLocks noChangeArrowheads="1"/>
            </p:cNvSpPr>
            <p:nvPr/>
          </p:nvSpPr>
          <p:spPr bwMode="auto">
            <a:xfrm>
              <a:off x="181503" y="171837"/>
              <a:ext cx="820724"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sz="4000" dirty="0" smtClean="0">
                  <a:solidFill>
                    <a:srgbClr val="FFD860"/>
                  </a:solidFill>
                  <a:ea typeface="方正兰亭黑_GBK" pitchFamily="2" charset="-122"/>
                  <a:sym typeface="Arial" panose="020B0604020202020204" pitchFamily="34" charset="0"/>
                </a:rPr>
                <a:t>08</a:t>
              </a:r>
              <a:endParaRPr lang="zh-CN" altLang="en-US" sz="4000" baseline="-3000" dirty="0" smtClean="0">
                <a:solidFill>
                  <a:srgbClr val="FFD860"/>
                </a:solidFill>
                <a:ea typeface="方正兰亭黑_GBK" pitchFamily="2" charset="-122"/>
                <a:sym typeface="Arial" panose="020B0604020202020204" pitchFamily="34" charset="0"/>
              </a:endParaRPr>
            </a:p>
          </p:txBody>
        </p:sp>
      </p:grpSp>
      <p:grpSp>
        <p:nvGrpSpPr>
          <p:cNvPr id="47121" name="组合 10"/>
          <p:cNvGrpSpPr>
            <a:grpSpLocks/>
          </p:cNvGrpSpPr>
          <p:nvPr/>
        </p:nvGrpSpPr>
        <p:grpSpPr bwMode="auto">
          <a:xfrm>
            <a:off x="5499100" y="1860550"/>
            <a:ext cx="1204913" cy="1050925"/>
            <a:chOff x="0" y="0"/>
            <a:chExt cx="1203960" cy="1051560"/>
          </a:xfrm>
        </p:grpSpPr>
        <p:sp>
          <p:nvSpPr>
            <p:cNvPr id="47122" name="六边形 7"/>
            <p:cNvSpPr>
              <a:spLocks noChangeArrowheads="1"/>
            </p:cNvSpPr>
            <p:nvPr/>
          </p:nvSpPr>
          <p:spPr bwMode="auto">
            <a:xfrm>
              <a:off x="0" y="0"/>
              <a:ext cx="1203960" cy="105156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sp>
          <p:nvSpPr>
            <p:cNvPr id="47123" name="文本框 44"/>
            <p:cNvSpPr>
              <a:spLocks noChangeArrowheads="1"/>
            </p:cNvSpPr>
            <p:nvPr/>
          </p:nvSpPr>
          <p:spPr bwMode="auto">
            <a:xfrm>
              <a:off x="160817" y="110282"/>
              <a:ext cx="882327" cy="763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lnSpc>
                  <a:spcPct val="120000"/>
                </a:lnSpc>
                <a:spcBef>
                  <a:spcPct val="0"/>
                </a:spcBef>
                <a:spcAft>
                  <a:spcPct val="0"/>
                </a:spcAft>
                <a:buFont typeface="Arial" panose="020B0604020202020204" pitchFamily="34" charset="0"/>
                <a:buNone/>
              </a:pPr>
              <a:r>
                <a:rPr lang="en-US" altLang="zh-CN" sz="4000" dirty="0" smtClean="0">
                  <a:solidFill>
                    <a:srgbClr val="FFD860"/>
                  </a:solidFill>
                  <a:ea typeface="方正兰亭黑_GBK" pitchFamily="2" charset="-122"/>
                  <a:sym typeface="Arial" panose="020B0604020202020204" pitchFamily="34" charset="0"/>
                </a:rPr>
                <a:t>07</a:t>
              </a:r>
              <a:endParaRPr lang="zh-CN" altLang="en-US" sz="4000" baseline="-3000" dirty="0" smtClean="0">
                <a:solidFill>
                  <a:srgbClr val="FFD860"/>
                </a:solidFill>
                <a:ea typeface="方正兰亭黑_GBK" pitchFamily="2" charset="-122"/>
                <a:sym typeface="Arial" panose="020B0604020202020204" pitchFamily="34" charset="0"/>
              </a:endParaRPr>
            </a:p>
          </p:txBody>
        </p:sp>
      </p:grpSp>
      <p:grpSp>
        <p:nvGrpSpPr>
          <p:cNvPr id="47124" name="组合 18"/>
          <p:cNvGrpSpPr>
            <a:grpSpLocks/>
          </p:cNvGrpSpPr>
          <p:nvPr/>
        </p:nvGrpSpPr>
        <p:grpSpPr bwMode="auto">
          <a:xfrm>
            <a:off x="6800850" y="3975100"/>
            <a:ext cx="1203325" cy="1050925"/>
            <a:chOff x="0" y="0"/>
            <a:chExt cx="1203960" cy="1051560"/>
          </a:xfrm>
        </p:grpSpPr>
        <p:sp>
          <p:nvSpPr>
            <p:cNvPr id="47125" name="六边形 5"/>
            <p:cNvSpPr>
              <a:spLocks noChangeArrowheads="1"/>
            </p:cNvSpPr>
            <p:nvPr/>
          </p:nvSpPr>
          <p:spPr bwMode="auto">
            <a:xfrm>
              <a:off x="0" y="0"/>
              <a:ext cx="1203960" cy="105156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sp>
          <p:nvSpPr>
            <p:cNvPr id="47126" name="文本框 45"/>
            <p:cNvSpPr>
              <a:spLocks noChangeArrowheads="1"/>
            </p:cNvSpPr>
            <p:nvPr/>
          </p:nvSpPr>
          <p:spPr bwMode="auto">
            <a:xfrm>
              <a:off x="138875" y="110282"/>
              <a:ext cx="926211" cy="831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lnSpc>
                  <a:spcPct val="120000"/>
                </a:lnSpc>
                <a:spcBef>
                  <a:spcPct val="0"/>
                </a:spcBef>
                <a:spcAft>
                  <a:spcPct val="0"/>
                </a:spcAft>
                <a:buFont typeface="Arial" panose="020B0604020202020204" pitchFamily="34" charset="0"/>
                <a:buNone/>
              </a:pPr>
              <a:r>
                <a:rPr lang="en-US" altLang="zh-CN" sz="4000" dirty="0" smtClean="0">
                  <a:solidFill>
                    <a:srgbClr val="FFD860"/>
                  </a:solidFill>
                  <a:ea typeface="方正兰亭黑_GBK" pitchFamily="2" charset="-122"/>
                  <a:sym typeface="Arial" panose="020B0604020202020204" pitchFamily="34" charset="0"/>
                </a:rPr>
                <a:t>09</a:t>
              </a:r>
              <a:endParaRPr lang="zh-CN" altLang="en-US" sz="4000" baseline="-3000" dirty="0" smtClean="0">
                <a:solidFill>
                  <a:srgbClr val="FFD860"/>
                </a:solidFill>
                <a:ea typeface="方正兰亭黑_GBK" pitchFamily="2" charset="-122"/>
                <a:sym typeface="Arial" panose="020B0604020202020204" pitchFamily="34" charset="0"/>
              </a:endParaRPr>
            </a:p>
          </p:txBody>
        </p:sp>
      </p:grpSp>
      <p:grpSp>
        <p:nvGrpSpPr>
          <p:cNvPr id="47127" name="组合 41"/>
          <p:cNvGrpSpPr>
            <a:grpSpLocks/>
          </p:cNvGrpSpPr>
          <p:nvPr/>
        </p:nvGrpSpPr>
        <p:grpSpPr bwMode="auto">
          <a:xfrm>
            <a:off x="4194175" y="3976688"/>
            <a:ext cx="1203325" cy="1050925"/>
            <a:chOff x="0" y="0"/>
            <a:chExt cx="1203960" cy="1051560"/>
          </a:xfrm>
        </p:grpSpPr>
        <p:sp>
          <p:nvSpPr>
            <p:cNvPr id="47128" name="六边形 4"/>
            <p:cNvSpPr>
              <a:spLocks noChangeArrowheads="1"/>
            </p:cNvSpPr>
            <p:nvPr/>
          </p:nvSpPr>
          <p:spPr bwMode="auto">
            <a:xfrm>
              <a:off x="0" y="0"/>
              <a:ext cx="1203960" cy="105156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sp>
          <p:nvSpPr>
            <p:cNvPr id="47129" name="文本框 46"/>
            <p:cNvSpPr>
              <a:spLocks noChangeArrowheads="1"/>
            </p:cNvSpPr>
            <p:nvPr/>
          </p:nvSpPr>
          <p:spPr bwMode="auto">
            <a:xfrm>
              <a:off x="191617" y="110282"/>
              <a:ext cx="820725" cy="831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lnSpc>
                  <a:spcPct val="120000"/>
                </a:lnSpc>
                <a:spcBef>
                  <a:spcPct val="0"/>
                </a:spcBef>
                <a:spcAft>
                  <a:spcPct val="0"/>
                </a:spcAft>
                <a:buFont typeface="Arial" panose="020B0604020202020204" pitchFamily="34" charset="0"/>
                <a:buNone/>
              </a:pPr>
              <a:r>
                <a:rPr lang="en-US" altLang="zh-CN" sz="4000" dirty="0" smtClean="0">
                  <a:solidFill>
                    <a:srgbClr val="FFD860"/>
                  </a:solidFill>
                  <a:ea typeface="方正兰亭黑_GBK" pitchFamily="2" charset="-122"/>
                  <a:sym typeface="Arial" panose="020B0604020202020204" pitchFamily="34" charset="0"/>
                </a:rPr>
                <a:t>11</a:t>
              </a:r>
              <a:endParaRPr lang="zh-CN" altLang="en-US" sz="4000" baseline="-3000" dirty="0" smtClean="0">
                <a:solidFill>
                  <a:srgbClr val="FFD860"/>
                </a:solidFill>
                <a:ea typeface="方正兰亭黑_GBK" pitchFamily="2" charset="-122"/>
                <a:sym typeface="Arial" panose="020B0604020202020204" pitchFamily="34" charset="0"/>
              </a:endParaRPr>
            </a:p>
          </p:txBody>
        </p:sp>
      </p:grpSp>
      <p:grpSp>
        <p:nvGrpSpPr>
          <p:cNvPr id="47130" name="组合 22"/>
          <p:cNvGrpSpPr>
            <a:grpSpLocks/>
          </p:cNvGrpSpPr>
          <p:nvPr/>
        </p:nvGrpSpPr>
        <p:grpSpPr bwMode="auto">
          <a:xfrm>
            <a:off x="4179888" y="2619375"/>
            <a:ext cx="1204912" cy="1050925"/>
            <a:chOff x="0" y="0"/>
            <a:chExt cx="1203960" cy="1051560"/>
          </a:xfrm>
        </p:grpSpPr>
        <p:sp>
          <p:nvSpPr>
            <p:cNvPr id="47131" name="六边形 3"/>
            <p:cNvSpPr>
              <a:spLocks noChangeArrowheads="1"/>
            </p:cNvSpPr>
            <p:nvPr/>
          </p:nvSpPr>
          <p:spPr bwMode="auto">
            <a:xfrm>
              <a:off x="0" y="0"/>
              <a:ext cx="1203960" cy="105156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sp>
          <p:nvSpPr>
            <p:cNvPr id="47132" name="文本框 47"/>
            <p:cNvSpPr>
              <a:spLocks noChangeArrowheads="1"/>
            </p:cNvSpPr>
            <p:nvPr/>
          </p:nvSpPr>
          <p:spPr bwMode="auto">
            <a:xfrm>
              <a:off x="181503" y="171837"/>
              <a:ext cx="820724" cy="708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sz="4000" dirty="0" smtClean="0">
                  <a:solidFill>
                    <a:srgbClr val="FFD860"/>
                  </a:solidFill>
                  <a:ea typeface="方正兰亭黑_GBK" pitchFamily="2" charset="-122"/>
                  <a:sym typeface="Arial" panose="020B0604020202020204" pitchFamily="34" charset="0"/>
                </a:rPr>
                <a:t>12</a:t>
              </a:r>
              <a:endParaRPr lang="zh-CN" altLang="en-US" sz="4000" baseline="-3000" dirty="0" smtClean="0">
                <a:solidFill>
                  <a:srgbClr val="FFD860"/>
                </a:solidFill>
                <a:ea typeface="方正兰亭黑_GBK" pitchFamily="2" charset="-122"/>
                <a:sym typeface="Arial" panose="020B0604020202020204" pitchFamily="34" charset="0"/>
              </a:endParaRPr>
            </a:p>
          </p:txBody>
        </p:sp>
      </p:grpSp>
      <p:grpSp>
        <p:nvGrpSpPr>
          <p:cNvPr id="47133" name="组合 66"/>
          <p:cNvGrpSpPr>
            <a:grpSpLocks/>
          </p:cNvGrpSpPr>
          <p:nvPr/>
        </p:nvGrpSpPr>
        <p:grpSpPr bwMode="auto">
          <a:xfrm>
            <a:off x="5499100" y="4679950"/>
            <a:ext cx="1204913" cy="1052513"/>
            <a:chOff x="0" y="0"/>
            <a:chExt cx="1203960" cy="1051560"/>
          </a:xfrm>
        </p:grpSpPr>
        <p:sp>
          <p:nvSpPr>
            <p:cNvPr id="47134" name="六边形 8"/>
            <p:cNvSpPr>
              <a:spLocks noChangeArrowheads="1"/>
            </p:cNvSpPr>
            <p:nvPr/>
          </p:nvSpPr>
          <p:spPr bwMode="auto">
            <a:xfrm>
              <a:off x="0" y="0"/>
              <a:ext cx="1203960" cy="105156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sp>
          <p:nvSpPr>
            <p:cNvPr id="47135" name="文本框 48"/>
            <p:cNvSpPr>
              <a:spLocks noChangeArrowheads="1"/>
            </p:cNvSpPr>
            <p:nvPr/>
          </p:nvSpPr>
          <p:spPr bwMode="auto">
            <a:xfrm>
              <a:off x="167429" y="171837"/>
              <a:ext cx="820724" cy="7072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sz="4000" dirty="0" smtClean="0">
                  <a:solidFill>
                    <a:srgbClr val="FFD860"/>
                  </a:solidFill>
                  <a:ea typeface="方正兰亭黑_GBK" pitchFamily="2" charset="-122"/>
                  <a:sym typeface="Arial" panose="020B0604020202020204" pitchFamily="34" charset="0"/>
                </a:rPr>
                <a:t>10</a:t>
              </a:r>
              <a:endParaRPr lang="zh-CN" altLang="en-US" sz="4000" baseline="-3000" dirty="0" smtClean="0">
                <a:solidFill>
                  <a:srgbClr val="FFD860"/>
                </a:solidFill>
                <a:ea typeface="方正兰亭黑_GBK" pitchFamily="2" charset="-122"/>
                <a:sym typeface="Arial" panose="020B0604020202020204" pitchFamily="34" charset="0"/>
              </a:endParaRPr>
            </a:p>
          </p:txBody>
        </p:sp>
      </p:grpSp>
      <p:grpSp>
        <p:nvGrpSpPr>
          <p:cNvPr id="47136" name="组合 2"/>
          <p:cNvGrpSpPr>
            <a:grpSpLocks/>
          </p:cNvGrpSpPr>
          <p:nvPr/>
        </p:nvGrpSpPr>
        <p:grpSpPr bwMode="auto">
          <a:xfrm>
            <a:off x="5157788" y="3006725"/>
            <a:ext cx="1887537" cy="1592263"/>
            <a:chOff x="0" y="0"/>
            <a:chExt cx="1887055" cy="1592580"/>
          </a:xfrm>
        </p:grpSpPr>
        <p:sp>
          <p:nvSpPr>
            <p:cNvPr id="47137" name="六边形 6"/>
            <p:cNvSpPr>
              <a:spLocks noChangeArrowheads="1"/>
            </p:cNvSpPr>
            <p:nvPr/>
          </p:nvSpPr>
          <p:spPr bwMode="auto">
            <a:xfrm>
              <a:off x="0" y="0"/>
              <a:ext cx="1887055" cy="159258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grpSp>
          <p:nvGrpSpPr>
            <p:cNvPr id="47138" name="组合 49"/>
            <p:cNvGrpSpPr>
              <a:grpSpLocks/>
            </p:cNvGrpSpPr>
            <p:nvPr/>
          </p:nvGrpSpPr>
          <p:grpSpPr bwMode="auto">
            <a:xfrm>
              <a:off x="445971" y="443715"/>
              <a:ext cx="966085" cy="648000"/>
              <a:chOff x="0" y="0"/>
              <a:chExt cx="935038" cy="568325"/>
            </a:xfrm>
          </p:grpSpPr>
          <p:sp>
            <p:nvSpPr>
              <p:cNvPr id="47139" name="Freeform 8"/>
              <p:cNvSpPr>
                <a:spLocks noChangeArrowheads="1"/>
              </p:cNvSpPr>
              <p:nvPr/>
            </p:nvSpPr>
            <p:spPr bwMode="auto">
              <a:xfrm>
                <a:off x="87313" y="485775"/>
                <a:ext cx="112713" cy="82550"/>
              </a:xfrm>
              <a:custGeom>
                <a:avLst/>
                <a:gdLst>
                  <a:gd name="T0" fmla="*/ 112713 w 30"/>
                  <a:gd name="T1" fmla="*/ 71293 h 22"/>
                  <a:gd name="T2" fmla="*/ 112713 w 30"/>
                  <a:gd name="T3" fmla="*/ 0 h 22"/>
                  <a:gd name="T4" fmla="*/ 3757 w 30"/>
                  <a:gd name="T5" fmla="*/ 82550 h 22"/>
                  <a:gd name="T6" fmla="*/ 101442 w 30"/>
                  <a:gd name="T7" fmla="*/ 82550 h 22"/>
                  <a:gd name="T8" fmla="*/ 112713 w 30"/>
                  <a:gd name="T9" fmla="*/ 71293 h 22"/>
                  <a:gd name="T10" fmla="*/ 0 60000 65536"/>
                  <a:gd name="T11" fmla="*/ 0 60000 65536"/>
                  <a:gd name="T12" fmla="*/ 0 60000 65536"/>
                  <a:gd name="T13" fmla="*/ 0 60000 65536"/>
                  <a:gd name="T14" fmla="*/ 0 60000 65536"/>
                  <a:gd name="T15" fmla="*/ 0 w 30"/>
                  <a:gd name="T16" fmla="*/ 0 h 22"/>
                  <a:gd name="T17" fmla="*/ 30 w 30"/>
                  <a:gd name="T18" fmla="*/ 22 h 22"/>
                </a:gdLst>
                <a:ahLst/>
                <a:cxnLst>
                  <a:cxn ang="T10">
                    <a:pos x="T0" y="T1"/>
                  </a:cxn>
                  <a:cxn ang="T11">
                    <a:pos x="T2" y="T3"/>
                  </a:cxn>
                  <a:cxn ang="T12">
                    <a:pos x="T4" y="T5"/>
                  </a:cxn>
                  <a:cxn ang="T13">
                    <a:pos x="T6" y="T7"/>
                  </a:cxn>
                  <a:cxn ang="T14">
                    <a:pos x="T8" y="T9"/>
                  </a:cxn>
                </a:cxnLst>
                <a:rect l="T15" t="T16" r="T17" b="T18"/>
                <a:pathLst>
                  <a:path w="30" h="22">
                    <a:moveTo>
                      <a:pt x="30" y="19"/>
                    </a:moveTo>
                    <a:cubicBezTo>
                      <a:pt x="30" y="0"/>
                      <a:pt x="30" y="0"/>
                      <a:pt x="30" y="0"/>
                    </a:cubicBezTo>
                    <a:cubicBezTo>
                      <a:pt x="30" y="0"/>
                      <a:pt x="0" y="22"/>
                      <a:pt x="1" y="22"/>
                    </a:cubicBezTo>
                    <a:cubicBezTo>
                      <a:pt x="27" y="22"/>
                      <a:pt x="27" y="22"/>
                      <a:pt x="27" y="22"/>
                    </a:cubicBezTo>
                    <a:cubicBezTo>
                      <a:pt x="29" y="22"/>
                      <a:pt x="30" y="21"/>
                      <a:pt x="30" y="19"/>
                    </a:cubicBez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000000"/>
                  </a:solidFill>
                  <a:ea typeface="方正兰亭黑_GBK" pitchFamily="2" charset="-122"/>
                  <a:sym typeface="Arial" panose="020B0604020202020204" pitchFamily="34" charset="0"/>
                </a:endParaRPr>
              </a:p>
            </p:txBody>
          </p:sp>
          <p:sp>
            <p:nvSpPr>
              <p:cNvPr id="47140" name="Freeform 9"/>
              <p:cNvSpPr>
                <a:spLocks noChangeArrowheads="1"/>
              </p:cNvSpPr>
              <p:nvPr/>
            </p:nvSpPr>
            <p:spPr bwMode="auto">
              <a:xfrm>
                <a:off x="235744" y="368300"/>
                <a:ext cx="120650" cy="200025"/>
              </a:xfrm>
              <a:custGeom>
                <a:avLst/>
                <a:gdLst>
                  <a:gd name="T0" fmla="*/ 109339 w 32"/>
                  <a:gd name="T1" fmla="*/ 200025 h 53"/>
                  <a:gd name="T2" fmla="*/ 120650 w 32"/>
                  <a:gd name="T3" fmla="*/ 188703 h 53"/>
                  <a:gd name="T4" fmla="*/ 120650 w 32"/>
                  <a:gd name="T5" fmla="*/ 0 h 53"/>
                  <a:gd name="T6" fmla="*/ 0 w 32"/>
                  <a:gd name="T7" fmla="*/ 86803 h 53"/>
                  <a:gd name="T8" fmla="*/ 0 w 32"/>
                  <a:gd name="T9" fmla="*/ 90577 h 53"/>
                  <a:gd name="T10" fmla="*/ 0 w 32"/>
                  <a:gd name="T11" fmla="*/ 188703 h 53"/>
                  <a:gd name="T12" fmla="*/ 7541 w 32"/>
                  <a:gd name="T13" fmla="*/ 200025 h 53"/>
                  <a:gd name="T14" fmla="*/ 109339 w 32"/>
                  <a:gd name="T15" fmla="*/ 200025 h 53"/>
                  <a:gd name="T16" fmla="*/ 0 60000 65536"/>
                  <a:gd name="T17" fmla="*/ 0 60000 65536"/>
                  <a:gd name="T18" fmla="*/ 0 60000 65536"/>
                  <a:gd name="T19" fmla="*/ 0 60000 65536"/>
                  <a:gd name="T20" fmla="*/ 0 60000 65536"/>
                  <a:gd name="T21" fmla="*/ 0 60000 65536"/>
                  <a:gd name="T22" fmla="*/ 0 60000 65536"/>
                  <a:gd name="T23" fmla="*/ 0 60000 65536"/>
                  <a:gd name="T24" fmla="*/ 0 w 32"/>
                  <a:gd name="T25" fmla="*/ 0 h 53"/>
                  <a:gd name="T26" fmla="*/ 32 w 32"/>
                  <a:gd name="T27" fmla="*/ 53 h 5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2" h="53">
                    <a:moveTo>
                      <a:pt x="29" y="53"/>
                    </a:moveTo>
                    <a:cubicBezTo>
                      <a:pt x="30" y="53"/>
                      <a:pt x="32" y="52"/>
                      <a:pt x="32" y="50"/>
                    </a:cubicBezTo>
                    <a:cubicBezTo>
                      <a:pt x="32" y="0"/>
                      <a:pt x="32" y="0"/>
                      <a:pt x="32" y="0"/>
                    </a:cubicBezTo>
                    <a:cubicBezTo>
                      <a:pt x="0" y="23"/>
                      <a:pt x="0" y="23"/>
                      <a:pt x="0" y="23"/>
                    </a:cubicBezTo>
                    <a:cubicBezTo>
                      <a:pt x="0" y="24"/>
                      <a:pt x="0" y="24"/>
                      <a:pt x="0" y="24"/>
                    </a:cubicBezTo>
                    <a:cubicBezTo>
                      <a:pt x="0" y="50"/>
                      <a:pt x="0" y="50"/>
                      <a:pt x="0" y="50"/>
                    </a:cubicBezTo>
                    <a:cubicBezTo>
                      <a:pt x="0" y="52"/>
                      <a:pt x="1" y="53"/>
                      <a:pt x="2" y="53"/>
                    </a:cubicBezTo>
                    <a:lnTo>
                      <a:pt x="29" y="53"/>
                    </a:ln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000000"/>
                  </a:solidFill>
                  <a:ea typeface="方正兰亭黑_GBK" pitchFamily="2" charset="-122"/>
                  <a:sym typeface="Arial" panose="020B0604020202020204" pitchFamily="34" charset="0"/>
                </a:endParaRPr>
              </a:p>
            </p:txBody>
          </p:sp>
          <p:sp>
            <p:nvSpPr>
              <p:cNvPr id="47141" name="Freeform 10"/>
              <p:cNvSpPr>
                <a:spLocks noChangeArrowheads="1"/>
              </p:cNvSpPr>
              <p:nvPr/>
            </p:nvSpPr>
            <p:spPr bwMode="auto">
              <a:xfrm>
                <a:off x="392112" y="274637"/>
                <a:ext cx="120650" cy="293688"/>
              </a:xfrm>
              <a:custGeom>
                <a:avLst/>
                <a:gdLst>
                  <a:gd name="T0" fmla="*/ 109339 w 32"/>
                  <a:gd name="T1" fmla="*/ 293688 h 78"/>
                  <a:gd name="T2" fmla="*/ 120650 w 32"/>
                  <a:gd name="T3" fmla="*/ 282392 h 78"/>
                  <a:gd name="T4" fmla="*/ 120650 w 32"/>
                  <a:gd name="T5" fmla="*/ 33887 h 78"/>
                  <a:gd name="T6" fmla="*/ 86717 w 32"/>
                  <a:gd name="T7" fmla="*/ 0 h 78"/>
                  <a:gd name="T8" fmla="*/ 37703 w 32"/>
                  <a:gd name="T9" fmla="*/ 37652 h 78"/>
                  <a:gd name="T10" fmla="*/ 0 w 32"/>
                  <a:gd name="T11" fmla="*/ 64009 h 78"/>
                  <a:gd name="T12" fmla="*/ 0 w 32"/>
                  <a:gd name="T13" fmla="*/ 282392 h 78"/>
                  <a:gd name="T14" fmla="*/ 11311 w 32"/>
                  <a:gd name="T15" fmla="*/ 293688 h 78"/>
                  <a:gd name="T16" fmla="*/ 109339 w 32"/>
                  <a:gd name="T17" fmla="*/ 293688 h 7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2"/>
                  <a:gd name="T28" fmla="*/ 0 h 78"/>
                  <a:gd name="T29" fmla="*/ 32 w 32"/>
                  <a:gd name="T30" fmla="*/ 78 h 7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2" h="78">
                    <a:moveTo>
                      <a:pt x="29" y="78"/>
                    </a:moveTo>
                    <a:cubicBezTo>
                      <a:pt x="31" y="78"/>
                      <a:pt x="32" y="77"/>
                      <a:pt x="32" y="75"/>
                    </a:cubicBezTo>
                    <a:cubicBezTo>
                      <a:pt x="32" y="9"/>
                      <a:pt x="32" y="9"/>
                      <a:pt x="32" y="9"/>
                    </a:cubicBezTo>
                    <a:cubicBezTo>
                      <a:pt x="23" y="0"/>
                      <a:pt x="23" y="0"/>
                      <a:pt x="23" y="0"/>
                    </a:cubicBezTo>
                    <a:cubicBezTo>
                      <a:pt x="10" y="10"/>
                      <a:pt x="10" y="10"/>
                      <a:pt x="10" y="10"/>
                    </a:cubicBezTo>
                    <a:cubicBezTo>
                      <a:pt x="0" y="17"/>
                      <a:pt x="0" y="17"/>
                      <a:pt x="0" y="17"/>
                    </a:cubicBezTo>
                    <a:cubicBezTo>
                      <a:pt x="0" y="75"/>
                      <a:pt x="0" y="75"/>
                      <a:pt x="0" y="75"/>
                    </a:cubicBezTo>
                    <a:cubicBezTo>
                      <a:pt x="0" y="77"/>
                      <a:pt x="1" y="78"/>
                      <a:pt x="3" y="78"/>
                    </a:cubicBezTo>
                    <a:lnTo>
                      <a:pt x="29" y="78"/>
                    </a:ln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000000"/>
                  </a:solidFill>
                  <a:ea typeface="方正兰亭黑_GBK" pitchFamily="2" charset="-122"/>
                  <a:sym typeface="Arial" panose="020B0604020202020204" pitchFamily="34" charset="0"/>
                </a:endParaRPr>
              </a:p>
            </p:txBody>
          </p:sp>
          <p:sp>
            <p:nvSpPr>
              <p:cNvPr id="47142" name="Freeform 11"/>
              <p:cNvSpPr>
                <a:spLocks noChangeArrowheads="1"/>
              </p:cNvSpPr>
              <p:nvPr/>
            </p:nvSpPr>
            <p:spPr bwMode="auto">
              <a:xfrm>
                <a:off x="548481" y="315912"/>
                <a:ext cx="120650" cy="252413"/>
              </a:xfrm>
              <a:custGeom>
                <a:avLst/>
                <a:gdLst>
                  <a:gd name="T0" fmla="*/ 113109 w 32"/>
                  <a:gd name="T1" fmla="*/ 252413 h 67"/>
                  <a:gd name="T2" fmla="*/ 120650 w 32"/>
                  <a:gd name="T3" fmla="*/ 241111 h 67"/>
                  <a:gd name="T4" fmla="*/ 120650 w 32"/>
                  <a:gd name="T5" fmla="*/ 0 h 67"/>
                  <a:gd name="T6" fmla="*/ 75406 w 32"/>
                  <a:gd name="T7" fmla="*/ 37674 h 67"/>
                  <a:gd name="T8" fmla="*/ 60325 w 32"/>
                  <a:gd name="T9" fmla="*/ 48976 h 67"/>
                  <a:gd name="T10" fmla="*/ 18852 w 32"/>
                  <a:gd name="T11" fmla="*/ 45208 h 67"/>
                  <a:gd name="T12" fmla="*/ 15081 w 32"/>
                  <a:gd name="T13" fmla="*/ 41441 h 67"/>
                  <a:gd name="T14" fmla="*/ 0 w 32"/>
                  <a:gd name="T15" fmla="*/ 26372 h 67"/>
                  <a:gd name="T16" fmla="*/ 0 w 32"/>
                  <a:gd name="T17" fmla="*/ 241111 h 67"/>
                  <a:gd name="T18" fmla="*/ 11311 w 32"/>
                  <a:gd name="T19" fmla="*/ 252413 h 67"/>
                  <a:gd name="T20" fmla="*/ 113109 w 32"/>
                  <a:gd name="T21" fmla="*/ 252413 h 6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2"/>
                  <a:gd name="T34" fmla="*/ 0 h 67"/>
                  <a:gd name="T35" fmla="*/ 32 w 32"/>
                  <a:gd name="T36" fmla="*/ 67 h 6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2" h="67">
                    <a:moveTo>
                      <a:pt x="30" y="67"/>
                    </a:moveTo>
                    <a:cubicBezTo>
                      <a:pt x="31" y="67"/>
                      <a:pt x="32" y="66"/>
                      <a:pt x="32" y="64"/>
                    </a:cubicBezTo>
                    <a:cubicBezTo>
                      <a:pt x="32" y="0"/>
                      <a:pt x="32" y="0"/>
                      <a:pt x="32" y="0"/>
                    </a:cubicBezTo>
                    <a:cubicBezTo>
                      <a:pt x="20" y="10"/>
                      <a:pt x="20" y="10"/>
                      <a:pt x="20" y="10"/>
                    </a:cubicBezTo>
                    <a:cubicBezTo>
                      <a:pt x="16" y="13"/>
                      <a:pt x="16" y="13"/>
                      <a:pt x="16" y="13"/>
                    </a:cubicBezTo>
                    <a:cubicBezTo>
                      <a:pt x="13" y="16"/>
                      <a:pt x="8" y="15"/>
                      <a:pt x="5" y="12"/>
                    </a:cubicBezTo>
                    <a:cubicBezTo>
                      <a:pt x="4" y="11"/>
                      <a:pt x="4" y="11"/>
                      <a:pt x="4" y="11"/>
                    </a:cubicBezTo>
                    <a:cubicBezTo>
                      <a:pt x="0" y="7"/>
                      <a:pt x="0" y="7"/>
                      <a:pt x="0" y="7"/>
                    </a:cubicBezTo>
                    <a:cubicBezTo>
                      <a:pt x="0" y="64"/>
                      <a:pt x="0" y="64"/>
                      <a:pt x="0" y="64"/>
                    </a:cubicBezTo>
                    <a:cubicBezTo>
                      <a:pt x="0" y="66"/>
                      <a:pt x="2" y="67"/>
                      <a:pt x="3" y="67"/>
                    </a:cubicBezTo>
                    <a:lnTo>
                      <a:pt x="30" y="67"/>
                    </a:ln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000000"/>
                  </a:solidFill>
                  <a:ea typeface="方正兰亭黑_GBK" pitchFamily="2" charset="-122"/>
                  <a:sym typeface="Arial" panose="020B0604020202020204" pitchFamily="34" charset="0"/>
                </a:endParaRPr>
              </a:p>
            </p:txBody>
          </p:sp>
          <p:sp>
            <p:nvSpPr>
              <p:cNvPr id="47143" name="Freeform 12"/>
              <p:cNvSpPr>
                <a:spLocks noChangeArrowheads="1"/>
              </p:cNvSpPr>
              <p:nvPr/>
            </p:nvSpPr>
            <p:spPr bwMode="auto">
              <a:xfrm>
                <a:off x="704850" y="195262"/>
                <a:ext cx="120650" cy="373063"/>
              </a:xfrm>
              <a:custGeom>
                <a:avLst/>
                <a:gdLst>
                  <a:gd name="T0" fmla="*/ 109339 w 32"/>
                  <a:gd name="T1" fmla="*/ 373063 h 99"/>
                  <a:gd name="T2" fmla="*/ 120650 w 32"/>
                  <a:gd name="T3" fmla="*/ 361758 h 99"/>
                  <a:gd name="T4" fmla="*/ 120650 w 32"/>
                  <a:gd name="T5" fmla="*/ 0 h 99"/>
                  <a:gd name="T6" fmla="*/ 49014 w 32"/>
                  <a:gd name="T7" fmla="*/ 56525 h 99"/>
                  <a:gd name="T8" fmla="*/ 0 w 32"/>
                  <a:gd name="T9" fmla="*/ 94208 h 99"/>
                  <a:gd name="T10" fmla="*/ 0 w 32"/>
                  <a:gd name="T11" fmla="*/ 361758 h 99"/>
                  <a:gd name="T12" fmla="*/ 11311 w 32"/>
                  <a:gd name="T13" fmla="*/ 373063 h 99"/>
                  <a:gd name="T14" fmla="*/ 109339 w 32"/>
                  <a:gd name="T15" fmla="*/ 373063 h 99"/>
                  <a:gd name="T16" fmla="*/ 0 60000 65536"/>
                  <a:gd name="T17" fmla="*/ 0 60000 65536"/>
                  <a:gd name="T18" fmla="*/ 0 60000 65536"/>
                  <a:gd name="T19" fmla="*/ 0 60000 65536"/>
                  <a:gd name="T20" fmla="*/ 0 60000 65536"/>
                  <a:gd name="T21" fmla="*/ 0 60000 65536"/>
                  <a:gd name="T22" fmla="*/ 0 60000 65536"/>
                  <a:gd name="T23" fmla="*/ 0 60000 65536"/>
                  <a:gd name="T24" fmla="*/ 0 w 32"/>
                  <a:gd name="T25" fmla="*/ 0 h 99"/>
                  <a:gd name="T26" fmla="*/ 32 w 32"/>
                  <a:gd name="T27" fmla="*/ 99 h 99"/>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2" h="99">
                    <a:moveTo>
                      <a:pt x="29" y="99"/>
                    </a:moveTo>
                    <a:cubicBezTo>
                      <a:pt x="31" y="99"/>
                      <a:pt x="32" y="98"/>
                      <a:pt x="32" y="96"/>
                    </a:cubicBezTo>
                    <a:cubicBezTo>
                      <a:pt x="32" y="0"/>
                      <a:pt x="32" y="0"/>
                      <a:pt x="32" y="0"/>
                    </a:cubicBezTo>
                    <a:cubicBezTo>
                      <a:pt x="13" y="15"/>
                      <a:pt x="13" y="15"/>
                      <a:pt x="13" y="15"/>
                    </a:cubicBezTo>
                    <a:cubicBezTo>
                      <a:pt x="0" y="25"/>
                      <a:pt x="0" y="25"/>
                      <a:pt x="0" y="25"/>
                    </a:cubicBezTo>
                    <a:cubicBezTo>
                      <a:pt x="0" y="96"/>
                      <a:pt x="0" y="96"/>
                      <a:pt x="0" y="96"/>
                    </a:cubicBezTo>
                    <a:cubicBezTo>
                      <a:pt x="0" y="98"/>
                      <a:pt x="1" y="99"/>
                      <a:pt x="3" y="99"/>
                    </a:cubicBezTo>
                    <a:lnTo>
                      <a:pt x="29" y="99"/>
                    </a:ln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000000"/>
                  </a:solidFill>
                  <a:ea typeface="方正兰亭黑_GBK" pitchFamily="2" charset="-122"/>
                  <a:sym typeface="Arial" panose="020B0604020202020204" pitchFamily="34" charset="0"/>
                </a:endParaRPr>
              </a:p>
            </p:txBody>
          </p:sp>
          <p:sp>
            <p:nvSpPr>
              <p:cNvPr id="47144" name="Freeform 13"/>
              <p:cNvSpPr>
                <a:spLocks noChangeArrowheads="1"/>
              </p:cNvSpPr>
              <p:nvPr/>
            </p:nvSpPr>
            <p:spPr bwMode="auto">
              <a:xfrm>
                <a:off x="0" y="0"/>
                <a:ext cx="935038" cy="541338"/>
              </a:xfrm>
              <a:custGeom>
                <a:avLst/>
                <a:gdLst>
                  <a:gd name="T0" fmla="*/ 935038 w 248"/>
                  <a:gd name="T1" fmla="*/ 30074 h 144"/>
                  <a:gd name="T2" fmla="*/ 923727 w 248"/>
                  <a:gd name="T3" fmla="*/ 7519 h 144"/>
                  <a:gd name="T4" fmla="*/ 901105 w 248"/>
                  <a:gd name="T5" fmla="*/ 0 h 144"/>
                  <a:gd name="T6" fmla="*/ 867172 w 248"/>
                  <a:gd name="T7" fmla="*/ 0 h 144"/>
                  <a:gd name="T8" fmla="*/ 754063 w 248"/>
                  <a:gd name="T9" fmla="*/ 0 h 144"/>
                  <a:gd name="T10" fmla="*/ 742752 w 248"/>
                  <a:gd name="T11" fmla="*/ 3759 h 144"/>
                  <a:gd name="T12" fmla="*/ 738982 w 248"/>
                  <a:gd name="T13" fmla="*/ 3759 h 144"/>
                  <a:gd name="T14" fmla="*/ 720130 w 248"/>
                  <a:gd name="T15" fmla="*/ 30074 h 144"/>
                  <a:gd name="T16" fmla="*/ 742752 w 248"/>
                  <a:gd name="T17" fmla="*/ 60149 h 144"/>
                  <a:gd name="T18" fmla="*/ 754063 w 248"/>
                  <a:gd name="T19" fmla="*/ 63908 h 144"/>
                  <a:gd name="T20" fmla="*/ 791766 w 248"/>
                  <a:gd name="T21" fmla="*/ 63908 h 144"/>
                  <a:gd name="T22" fmla="*/ 810618 w 248"/>
                  <a:gd name="T23" fmla="*/ 63908 h 144"/>
                  <a:gd name="T24" fmla="*/ 776685 w 248"/>
                  <a:gd name="T25" fmla="*/ 90223 h 144"/>
                  <a:gd name="T26" fmla="*/ 712589 w 248"/>
                  <a:gd name="T27" fmla="*/ 146612 h 144"/>
                  <a:gd name="T28" fmla="*/ 674886 w 248"/>
                  <a:gd name="T29" fmla="*/ 176687 h 144"/>
                  <a:gd name="T30" fmla="*/ 625872 w 248"/>
                  <a:gd name="T31" fmla="*/ 214280 h 144"/>
                  <a:gd name="T32" fmla="*/ 595710 w 248"/>
                  <a:gd name="T33" fmla="*/ 236835 h 144"/>
                  <a:gd name="T34" fmla="*/ 565547 w 248"/>
                  <a:gd name="T35" fmla="*/ 206761 h 144"/>
                  <a:gd name="T36" fmla="*/ 550466 w 248"/>
                  <a:gd name="T37" fmla="*/ 195483 h 144"/>
                  <a:gd name="T38" fmla="*/ 512763 w 248"/>
                  <a:gd name="T39" fmla="*/ 157890 h 144"/>
                  <a:gd name="T40" fmla="*/ 505222 w 248"/>
                  <a:gd name="T41" fmla="*/ 150372 h 144"/>
                  <a:gd name="T42" fmla="*/ 463749 w 248"/>
                  <a:gd name="T43" fmla="*/ 146612 h 144"/>
                  <a:gd name="T44" fmla="*/ 429816 w 248"/>
                  <a:gd name="T45" fmla="*/ 172927 h 144"/>
                  <a:gd name="T46" fmla="*/ 392113 w 248"/>
                  <a:gd name="T47" fmla="*/ 203002 h 144"/>
                  <a:gd name="T48" fmla="*/ 365721 w 248"/>
                  <a:gd name="T49" fmla="*/ 218039 h 144"/>
                  <a:gd name="T50" fmla="*/ 354410 w 248"/>
                  <a:gd name="T51" fmla="*/ 229317 h 144"/>
                  <a:gd name="T52" fmla="*/ 233760 w 248"/>
                  <a:gd name="T53" fmla="*/ 319540 h 144"/>
                  <a:gd name="T54" fmla="*/ 229989 w 248"/>
                  <a:gd name="T55" fmla="*/ 323299 h 144"/>
                  <a:gd name="T56" fmla="*/ 192286 w 248"/>
                  <a:gd name="T57" fmla="*/ 349614 h 144"/>
                  <a:gd name="T58" fmla="*/ 33933 w 248"/>
                  <a:gd name="T59" fmla="*/ 466152 h 144"/>
                  <a:gd name="T60" fmla="*/ 15081 w 248"/>
                  <a:gd name="T61" fmla="*/ 481189 h 144"/>
                  <a:gd name="T62" fmla="*/ 11311 w 248"/>
                  <a:gd name="T63" fmla="*/ 526301 h 144"/>
                  <a:gd name="T64" fmla="*/ 41473 w 248"/>
                  <a:gd name="T65" fmla="*/ 537579 h 144"/>
                  <a:gd name="T66" fmla="*/ 56555 w 248"/>
                  <a:gd name="T67" fmla="*/ 533819 h 144"/>
                  <a:gd name="T68" fmla="*/ 192286 w 248"/>
                  <a:gd name="T69" fmla="*/ 428559 h 144"/>
                  <a:gd name="T70" fmla="*/ 229989 w 248"/>
                  <a:gd name="T71" fmla="*/ 402244 h 144"/>
                  <a:gd name="T72" fmla="*/ 233760 w 248"/>
                  <a:gd name="T73" fmla="*/ 402244 h 144"/>
                  <a:gd name="T74" fmla="*/ 354410 w 248"/>
                  <a:gd name="T75" fmla="*/ 308262 h 144"/>
                  <a:gd name="T76" fmla="*/ 369491 w 248"/>
                  <a:gd name="T77" fmla="*/ 300743 h 144"/>
                  <a:gd name="T78" fmla="*/ 392113 w 248"/>
                  <a:gd name="T79" fmla="*/ 281947 h 144"/>
                  <a:gd name="T80" fmla="*/ 429816 w 248"/>
                  <a:gd name="T81" fmla="*/ 251873 h 144"/>
                  <a:gd name="T82" fmla="*/ 478830 w 248"/>
                  <a:gd name="T83" fmla="*/ 214280 h 144"/>
                  <a:gd name="T84" fmla="*/ 512763 w 248"/>
                  <a:gd name="T85" fmla="*/ 248113 h 144"/>
                  <a:gd name="T86" fmla="*/ 550466 w 248"/>
                  <a:gd name="T87" fmla="*/ 285706 h 144"/>
                  <a:gd name="T88" fmla="*/ 565547 w 248"/>
                  <a:gd name="T89" fmla="*/ 296984 h 144"/>
                  <a:gd name="T90" fmla="*/ 569318 w 248"/>
                  <a:gd name="T91" fmla="*/ 304503 h 144"/>
                  <a:gd name="T92" fmla="*/ 610791 w 248"/>
                  <a:gd name="T93" fmla="*/ 308262 h 144"/>
                  <a:gd name="T94" fmla="*/ 625872 w 248"/>
                  <a:gd name="T95" fmla="*/ 296984 h 144"/>
                  <a:gd name="T96" fmla="*/ 674886 w 248"/>
                  <a:gd name="T97" fmla="*/ 259391 h 144"/>
                  <a:gd name="T98" fmla="*/ 712589 w 248"/>
                  <a:gd name="T99" fmla="*/ 229317 h 144"/>
                  <a:gd name="T100" fmla="*/ 761604 w 248"/>
                  <a:gd name="T101" fmla="*/ 191724 h 144"/>
                  <a:gd name="T102" fmla="*/ 867172 w 248"/>
                  <a:gd name="T103" fmla="*/ 101501 h 144"/>
                  <a:gd name="T104" fmla="*/ 870943 w 248"/>
                  <a:gd name="T105" fmla="*/ 97742 h 144"/>
                  <a:gd name="T106" fmla="*/ 870943 w 248"/>
                  <a:gd name="T107" fmla="*/ 172927 h 144"/>
                  <a:gd name="T108" fmla="*/ 901105 w 248"/>
                  <a:gd name="T109" fmla="*/ 203002 h 144"/>
                  <a:gd name="T110" fmla="*/ 935038 w 248"/>
                  <a:gd name="T111" fmla="*/ 172927 h 144"/>
                  <a:gd name="T112" fmla="*/ 935038 w 248"/>
                  <a:gd name="T113" fmla="*/ 30074 h 14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48"/>
                  <a:gd name="T172" fmla="*/ 0 h 144"/>
                  <a:gd name="T173" fmla="*/ 248 w 248"/>
                  <a:gd name="T174" fmla="*/ 144 h 144"/>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48" h="144">
                    <a:moveTo>
                      <a:pt x="248" y="8"/>
                    </a:moveTo>
                    <a:cubicBezTo>
                      <a:pt x="248" y="6"/>
                      <a:pt x="247" y="4"/>
                      <a:pt x="245" y="2"/>
                    </a:cubicBezTo>
                    <a:cubicBezTo>
                      <a:pt x="243" y="1"/>
                      <a:pt x="241" y="0"/>
                      <a:pt x="239" y="0"/>
                    </a:cubicBezTo>
                    <a:cubicBezTo>
                      <a:pt x="230" y="0"/>
                      <a:pt x="230" y="0"/>
                      <a:pt x="230" y="0"/>
                    </a:cubicBezTo>
                    <a:cubicBezTo>
                      <a:pt x="200" y="0"/>
                      <a:pt x="200" y="0"/>
                      <a:pt x="200" y="0"/>
                    </a:cubicBezTo>
                    <a:cubicBezTo>
                      <a:pt x="199" y="0"/>
                      <a:pt x="198" y="0"/>
                      <a:pt x="197" y="1"/>
                    </a:cubicBezTo>
                    <a:cubicBezTo>
                      <a:pt x="197" y="1"/>
                      <a:pt x="196" y="1"/>
                      <a:pt x="196" y="1"/>
                    </a:cubicBezTo>
                    <a:cubicBezTo>
                      <a:pt x="193" y="2"/>
                      <a:pt x="191" y="5"/>
                      <a:pt x="191" y="8"/>
                    </a:cubicBezTo>
                    <a:cubicBezTo>
                      <a:pt x="191" y="12"/>
                      <a:pt x="194" y="15"/>
                      <a:pt x="197" y="16"/>
                    </a:cubicBezTo>
                    <a:cubicBezTo>
                      <a:pt x="198" y="17"/>
                      <a:pt x="199" y="17"/>
                      <a:pt x="200" y="17"/>
                    </a:cubicBezTo>
                    <a:cubicBezTo>
                      <a:pt x="210" y="17"/>
                      <a:pt x="210" y="17"/>
                      <a:pt x="210" y="17"/>
                    </a:cubicBezTo>
                    <a:cubicBezTo>
                      <a:pt x="215" y="17"/>
                      <a:pt x="215" y="17"/>
                      <a:pt x="215" y="17"/>
                    </a:cubicBezTo>
                    <a:cubicBezTo>
                      <a:pt x="206" y="24"/>
                      <a:pt x="206" y="24"/>
                      <a:pt x="206" y="24"/>
                    </a:cubicBezTo>
                    <a:cubicBezTo>
                      <a:pt x="189" y="39"/>
                      <a:pt x="189" y="39"/>
                      <a:pt x="189" y="39"/>
                    </a:cubicBezTo>
                    <a:cubicBezTo>
                      <a:pt x="179" y="47"/>
                      <a:pt x="179" y="47"/>
                      <a:pt x="179" y="47"/>
                    </a:cubicBezTo>
                    <a:cubicBezTo>
                      <a:pt x="166" y="57"/>
                      <a:pt x="166" y="57"/>
                      <a:pt x="166" y="57"/>
                    </a:cubicBezTo>
                    <a:cubicBezTo>
                      <a:pt x="158" y="63"/>
                      <a:pt x="158" y="63"/>
                      <a:pt x="158" y="63"/>
                    </a:cubicBezTo>
                    <a:cubicBezTo>
                      <a:pt x="150" y="55"/>
                      <a:pt x="150" y="55"/>
                      <a:pt x="150" y="55"/>
                    </a:cubicBezTo>
                    <a:cubicBezTo>
                      <a:pt x="146" y="52"/>
                      <a:pt x="146" y="52"/>
                      <a:pt x="146" y="52"/>
                    </a:cubicBezTo>
                    <a:cubicBezTo>
                      <a:pt x="136" y="42"/>
                      <a:pt x="136" y="42"/>
                      <a:pt x="136" y="42"/>
                    </a:cubicBezTo>
                    <a:cubicBezTo>
                      <a:pt x="134" y="40"/>
                      <a:pt x="134" y="40"/>
                      <a:pt x="134" y="40"/>
                    </a:cubicBezTo>
                    <a:cubicBezTo>
                      <a:pt x="131" y="37"/>
                      <a:pt x="127" y="36"/>
                      <a:pt x="123" y="39"/>
                    </a:cubicBezTo>
                    <a:cubicBezTo>
                      <a:pt x="114" y="46"/>
                      <a:pt x="114" y="46"/>
                      <a:pt x="114" y="46"/>
                    </a:cubicBezTo>
                    <a:cubicBezTo>
                      <a:pt x="104" y="54"/>
                      <a:pt x="104" y="54"/>
                      <a:pt x="104" y="54"/>
                    </a:cubicBezTo>
                    <a:cubicBezTo>
                      <a:pt x="97" y="58"/>
                      <a:pt x="97" y="58"/>
                      <a:pt x="97" y="58"/>
                    </a:cubicBezTo>
                    <a:cubicBezTo>
                      <a:pt x="94" y="61"/>
                      <a:pt x="94" y="61"/>
                      <a:pt x="94" y="61"/>
                    </a:cubicBezTo>
                    <a:cubicBezTo>
                      <a:pt x="62" y="85"/>
                      <a:pt x="62" y="85"/>
                      <a:pt x="62" y="85"/>
                    </a:cubicBezTo>
                    <a:cubicBezTo>
                      <a:pt x="61" y="86"/>
                      <a:pt x="61" y="86"/>
                      <a:pt x="61" y="86"/>
                    </a:cubicBezTo>
                    <a:cubicBezTo>
                      <a:pt x="51" y="93"/>
                      <a:pt x="51" y="93"/>
                      <a:pt x="51" y="93"/>
                    </a:cubicBezTo>
                    <a:cubicBezTo>
                      <a:pt x="9" y="124"/>
                      <a:pt x="9" y="124"/>
                      <a:pt x="9" y="124"/>
                    </a:cubicBezTo>
                    <a:cubicBezTo>
                      <a:pt x="4" y="128"/>
                      <a:pt x="4" y="128"/>
                      <a:pt x="4" y="128"/>
                    </a:cubicBezTo>
                    <a:cubicBezTo>
                      <a:pt x="1" y="131"/>
                      <a:pt x="0" y="136"/>
                      <a:pt x="3" y="140"/>
                    </a:cubicBezTo>
                    <a:cubicBezTo>
                      <a:pt x="5" y="143"/>
                      <a:pt x="8" y="144"/>
                      <a:pt x="11" y="143"/>
                    </a:cubicBezTo>
                    <a:cubicBezTo>
                      <a:pt x="12" y="143"/>
                      <a:pt x="14" y="143"/>
                      <a:pt x="15" y="142"/>
                    </a:cubicBezTo>
                    <a:cubicBezTo>
                      <a:pt x="51" y="114"/>
                      <a:pt x="51" y="114"/>
                      <a:pt x="51" y="114"/>
                    </a:cubicBezTo>
                    <a:cubicBezTo>
                      <a:pt x="61" y="107"/>
                      <a:pt x="61" y="107"/>
                      <a:pt x="61" y="107"/>
                    </a:cubicBezTo>
                    <a:cubicBezTo>
                      <a:pt x="62" y="107"/>
                      <a:pt x="62" y="107"/>
                      <a:pt x="62" y="107"/>
                    </a:cubicBezTo>
                    <a:cubicBezTo>
                      <a:pt x="94" y="82"/>
                      <a:pt x="94" y="82"/>
                      <a:pt x="94" y="82"/>
                    </a:cubicBezTo>
                    <a:cubicBezTo>
                      <a:pt x="98" y="80"/>
                      <a:pt x="98" y="80"/>
                      <a:pt x="98" y="80"/>
                    </a:cubicBezTo>
                    <a:cubicBezTo>
                      <a:pt x="104" y="75"/>
                      <a:pt x="104" y="75"/>
                      <a:pt x="104" y="75"/>
                    </a:cubicBezTo>
                    <a:cubicBezTo>
                      <a:pt x="114" y="67"/>
                      <a:pt x="114" y="67"/>
                      <a:pt x="114" y="67"/>
                    </a:cubicBezTo>
                    <a:cubicBezTo>
                      <a:pt x="127" y="57"/>
                      <a:pt x="127" y="57"/>
                      <a:pt x="127" y="57"/>
                    </a:cubicBezTo>
                    <a:cubicBezTo>
                      <a:pt x="136" y="66"/>
                      <a:pt x="136" y="66"/>
                      <a:pt x="136" y="66"/>
                    </a:cubicBezTo>
                    <a:cubicBezTo>
                      <a:pt x="146" y="76"/>
                      <a:pt x="146" y="76"/>
                      <a:pt x="146" y="76"/>
                    </a:cubicBezTo>
                    <a:cubicBezTo>
                      <a:pt x="150" y="79"/>
                      <a:pt x="150" y="79"/>
                      <a:pt x="150" y="79"/>
                    </a:cubicBezTo>
                    <a:cubicBezTo>
                      <a:pt x="151" y="81"/>
                      <a:pt x="151" y="81"/>
                      <a:pt x="151" y="81"/>
                    </a:cubicBezTo>
                    <a:cubicBezTo>
                      <a:pt x="154" y="84"/>
                      <a:pt x="159" y="84"/>
                      <a:pt x="162" y="82"/>
                    </a:cubicBezTo>
                    <a:cubicBezTo>
                      <a:pt x="166" y="79"/>
                      <a:pt x="166" y="79"/>
                      <a:pt x="166" y="79"/>
                    </a:cubicBezTo>
                    <a:cubicBezTo>
                      <a:pt x="179" y="69"/>
                      <a:pt x="179" y="69"/>
                      <a:pt x="179" y="69"/>
                    </a:cubicBezTo>
                    <a:cubicBezTo>
                      <a:pt x="189" y="61"/>
                      <a:pt x="189" y="61"/>
                      <a:pt x="189" y="61"/>
                    </a:cubicBezTo>
                    <a:cubicBezTo>
                      <a:pt x="202" y="51"/>
                      <a:pt x="202" y="51"/>
                      <a:pt x="202" y="51"/>
                    </a:cubicBezTo>
                    <a:cubicBezTo>
                      <a:pt x="230" y="27"/>
                      <a:pt x="230" y="27"/>
                      <a:pt x="230" y="27"/>
                    </a:cubicBezTo>
                    <a:cubicBezTo>
                      <a:pt x="231" y="26"/>
                      <a:pt x="231" y="26"/>
                      <a:pt x="231" y="26"/>
                    </a:cubicBezTo>
                    <a:cubicBezTo>
                      <a:pt x="231" y="46"/>
                      <a:pt x="231" y="46"/>
                      <a:pt x="231" y="46"/>
                    </a:cubicBezTo>
                    <a:cubicBezTo>
                      <a:pt x="231" y="50"/>
                      <a:pt x="234" y="54"/>
                      <a:pt x="239" y="54"/>
                    </a:cubicBezTo>
                    <a:cubicBezTo>
                      <a:pt x="244" y="54"/>
                      <a:pt x="248" y="50"/>
                      <a:pt x="248" y="46"/>
                    </a:cubicBezTo>
                    <a:lnTo>
                      <a:pt x="248" y="8"/>
                    </a:ln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000000"/>
                  </a:solidFill>
                  <a:ea typeface="方正兰亭黑_GBK" pitchFamily="2" charset="-122"/>
                  <a:sym typeface="Arial" panose="020B0604020202020204" pitchFamily="34" charset="0"/>
                </a:endParaRPr>
              </a:p>
            </p:txBody>
          </p:sp>
        </p:grpSp>
      </p:grpSp>
      <p:sp>
        <p:nvSpPr>
          <p:cNvPr id="47145" name="矩形 65"/>
          <p:cNvSpPr>
            <a:spLocks noChangeArrowheads="1"/>
          </p:cNvSpPr>
          <p:nvPr/>
        </p:nvSpPr>
        <p:spPr bwMode="auto">
          <a:xfrm>
            <a:off x="1265137" y="1377950"/>
            <a:ext cx="3262413" cy="461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r>
              <a:rPr lang="zh-CN" altLang="en-US" sz="2400" dirty="0">
                <a:solidFill>
                  <a:srgbClr val="FFD860"/>
                </a:solidFill>
                <a:latin typeface="方正兰亭黑_GBK" pitchFamily="2" charset="-122"/>
                <a:ea typeface="方正兰亭黑_GBK" pitchFamily="2" charset="-122"/>
                <a:sym typeface="方正兰亭黑_GBK" pitchFamily="2" charset="-122"/>
              </a:rPr>
              <a:t>一种信息不对称的补救</a:t>
            </a:r>
          </a:p>
        </p:txBody>
      </p:sp>
      <p:sp>
        <p:nvSpPr>
          <p:cNvPr id="47147" name="矩形 69"/>
          <p:cNvSpPr>
            <a:spLocks noChangeArrowheads="1"/>
          </p:cNvSpPr>
          <p:nvPr/>
        </p:nvSpPr>
        <p:spPr bwMode="auto">
          <a:xfrm>
            <a:off x="614122" y="2914008"/>
            <a:ext cx="2954637" cy="461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r>
              <a:rPr lang="zh-CN" altLang="en-US" sz="2400" dirty="0">
                <a:solidFill>
                  <a:srgbClr val="FFD860"/>
                </a:solidFill>
                <a:latin typeface="方正兰亭黑_GBK" pitchFamily="2" charset="-122"/>
                <a:ea typeface="方正兰亭黑_GBK" pitchFamily="2" charset="-122"/>
                <a:sym typeface="方正兰亭黑_GBK" pitchFamily="2" charset="-122"/>
              </a:rPr>
              <a:t>一种节省时间的方法</a:t>
            </a:r>
          </a:p>
        </p:txBody>
      </p:sp>
      <p:sp>
        <p:nvSpPr>
          <p:cNvPr id="47150" name="矩形 47"/>
          <p:cNvSpPr>
            <a:spLocks noChangeArrowheads="1"/>
          </p:cNvSpPr>
          <p:nvPr/>
        </p:nvSpPr>
        <p:spPr bwMode="auto">
          <a:xfrm>
            <a:off x="564417" y="4232800"/>
            <a:ext cx="2985366" cy="53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lnSpc>
                <a:spcPct val="120000"/>
              </a:lnSpc>
              <a:spcBef>
                <a:spcPct val="0"/>
              </a:spcBef>
              <a:spcAft>
                <a:spcPct val="0"/>
              </a:spcAft>
              <a:buFont typeface="Arial" panose="020B0604020202020204" pitchFamily="34" charset="0"/>
              <a:buNone/>
            </a:pPr>
            <a:r>
              <a:rPr lang="zh-CN" altLang="en-US" sz="2400" dirty="0">
                <a:solidFill>
                  <a:srgbClr val="FFD860"/>
                </a:solidFill>
                <a:latin typeface="方正兰亭黑_GBK" pitchFamily="2" charset="-122"/>
                <a:ea typeface="方正兰亭黑_GBK" pitchFamily="2" charset="-122"/>
                <a:sym typeface="方正兰亭黑_GBK" pitchFamily="2" charset="-122"/>
              </a:rPr>
              <a:t>我们的</a:t>
            </a:r>
            <a:r>
              <a:rPr lang="zh-CN" altLang="en-US" sz="2400" dirty="0" smtClean="0">
                <a:solidFill>
                  <a:srgbClr val="FFD860"/>
                </a:solidFill>
                <a:latin typeface="方正兰亭黑_GBK" pitchFamily="2" charset="-122"/>
                <a:ea typeface="方正兰亭黑_GBK" pitchFamily="2" charset="-122"/>
                <a:sym typeface="方正兰亭黑_GBK" pitchFamily="2" charset="-122"/>
              </a:rPr>
              <a:t>生活就是</a:t>
            </a:r>
            <a:r>
              <a:rPr lang="zh-CN" altLang="en-US" sz="2400" dirty="0">
                <a:solidFill>
                  <a:srgbClr val="FFD860"/>
                </a:solidFill>
                <a:latin typeface="方正兰亭黑_GBK" pitchFamily="2" charset="-122"/>
                <a:ea typeface="方正兰亭黑_GBK" pitchFamily="2" charset="-122"/>
                <a:sym typeface="方正兰亭黑_GBK" pitchFamily="2" charset="-122"/>
              </a:rPr>
              <a:t>数据</a:t>
            </a:r>
          </a:p>
        </p:txBody>
      </p:sp>
      <p:sp>
        <p:nvSpPr>
          <p:cNvPr id="47151" name="矩形 76"/>
          <p:cNvSpPr>
            <a:spLocks noChangeArrowheads="1"/>
          </p:cNvSpPr>
          <p:nvPr/>
        </p:nvSpPr>
        <p:spPr bwMode="auto">
          <a:xfrm>
            <a:off x="8707438" y="2141538"/>
            <a:ext cx="2954637" cy="461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2400" dirty="0">
                <a:solidFill>
                  <a:srgbClr val="FFD860"/>
                </a:solidFill>
                <a:latin typeface="方正兰亭黑_GBK" pitchFamily="2" charset="-122"/>
                <a:ea typeface="方正兰亭黑_GBK" pitchFamily="2" charset="-122"/>
                <a:sym typeface="方正兰亭黑_GBK" pitchFamily="2" charset="-122"/>
              </a:rPr>
              <a:t>数据驱动公关的答案</a:t>
            </a:r>
          </a:p>
        </p:txBody>
      </p:sp>
      <p:sp>
        <p:nvSpPr>
          <p:cNvPr id="47154" name="矩形 47"/>
          <p:cNvSpPr>
            <a:spLocks noChangeArrowheads="1"/>
          </p:cNvSpPr>
          <p:nvPr/>
        </p:nvSpPr>
        <p:spPr bwMode="auto">
          <a:xfrm>
            <a:off x="8697913" y="3988193"/>
            <a:ext cx="3066754" cy="9198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lnSpc>
                <a:spcPct val="120000"/>
              </a:lnSpc>
              <a:spcBef>
                <a:spcPct val="0"/>
              </a:spcBef>
              <a:spcAft>
                <a:spcPct val="0"/>
              </a:spcAft>
              <a:buFont typeface="Arial" panose="020B0604020202020204" pitchFamily="34" charset="0"/>
              <a:buNone/>
            </a:pPr>
            <a:r>
              <a:rPr lang="zh-CN" altLang="en-US" sz="2400" dirty="0">
                <a:solidFill>
                  <a:srgbClr val="FFD860"/>
                </a:solidFill>
                <a:latin typeface="方正兰亭黑_GBK" pitchFamily="2" charset="-122"/>
                <a:ea typeface="方正兰亭黑_GBK" pitchFamily="2" charset="-122"/>
                <a:sym typeface="方正兰亭黑_GBK" pitchFamily="2" charset="-122"/>
              </a:rPr>
              <a:t>提供对于官方</a:t>
            </a:r>
            <a:r>
              <a:rPr lang="zh-CN" altLang="en-US" sz="2400" dirty="0" smtClean="0">
                <a:solidFill>
                  <a:srgbClr val="FFD860"/>
                </a:solidFill>
                <a:latin typeface="方正兰亭黑_GBK" pitchFamily="2" charset="-122"/>
                <a:ea typeface="方正兰亭黑_GBK" pitchFamily="2" charset="-122"/>
                <a:sym typeface="方正兰亭黑_GBK" pitchFamily="2" charset="-122"/>
              </a:rPr>
              <a:t>资料</a:t>
            </a:r>
            <a:endParaRPr lang="en-US" altLang="zh-CN" sz="2400" dirty="0" smtClean="0">
              <a:solidFill>
                <a:srgbClr val="FFD860"/>
              </a:solidFill>
              <a:latin typeface="方正兰亭黑_GBK" pitchFamily="2" charset="-122"/>
              <a:ea typeface="方正兰亭黑_GBK" pitchFamily="2" charset="-122"/>
              <a:sym typeface="方正兰亭黑_GBK" pitchFamily="2" charset="-122"/>
            </a:endParaRPr>
          </a:p>
          <a:p>
            <a:pPr eaLnBrk="1" fontAlgn="base" hangingPunct="1">
              <a:lnSpc>
                <a:spcPct val="120000"/>
              </a:lnSpc>
              <a:spcBef>
                <a:spcPct val="0"/>
              </a:spcBef>
              <a:spcAft>
                <a:spcPct val="0"/>
              </a:spcAft>
              <a:buFont typeface="Arial" panose="020B0604020202020204" pitchFamily="34" charset="0"/>
              <a:buNone/>
            </a:pPr>
            <a:r>
              <a:rPr lang="zh-CN" altLang="en-US" sz="2400" dirty="0" smtClean="0">
                <a:solidFill>
                  <a:srgbClr val="FFD860"/>
                </a:solidFill>
                <a:latin typeface="方正兰亭黑_GBK" pitchFamily="2" charset="-122"/>
                <a:ea typeface="方正兰亭黑_GBK" pitchFamily="2" charset="-122"/>
                <a:sym typeface="方正兰亭黑_GBK" pitchFamily="2" charset="-122"/>
              </a:rPr>
              <a:t>的</a:t>
            </a:r>
            <a:r>
              <a:rPr lang="zh-CN" altLang="en-US" sz="2400" dirty="0">
                <a:solidFill>
                  <a:srgbClr val="FFD860"/>
                </a:solidFill>
                <a:latin typeface="方正兰亭黑_GBK" pitchFamily="2" charset="-122"/>
                <a:ea typeface="方正兰亭黑_GBK" pitchFamily="2" charset="-122"/>
                <a:sym typeface="方正兰亭黑_GBK" pitchFamily="2" charset="-122"/>
              </a:rPr>
              <a:t>独立阐释</a:t>
            </a:r>
          </a:p>
        </p:txBody>
      </p:sp>
      <p:sp>
        <p:nvSpPr>
          <p:cNvPr id="47156" name="矩形 47"/>
          <p:cNvSpPr>
            <a:spLocks noChangeArrowheads="1"/>
          </p:cNvSpPr>
          <p:nvPr/>
        </p:nvSpPr>
        <p:spPr bwMode="auto">
          <a:xfrm>
            <a:off x="7537214" y="5623279"/>
            <a:ext cx="2916237" cy="476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lnSpc>
                <a:spcPct val="120000"/>
              </a:lnSpc>
              <a:spcBef>
                <a:spcPct val="0"/>
              </a:spcBef>
              <a:spcAft>
                <a:spcPct val="0"/>
              </a:spcAft>
              <a:buFont typeface="Arial" panose="020B0604020202020204" pitchFamily="34" charset="0"/>
              <a:buNone/>
            </a:pPr>
            <a:r>
              <a:rPr lang="zh-CN" altLang="en-US" sz="2400" dirty="0">
                <a:solidFill>
                  <a:srgbClr val="FFD860"/>
                </a:solidFill>
                <a:latin typeface="方正兰亭黑_GBK" pitchFamily="2" charset="-122"/>
                <a:ea typeface="方正兰亭黑_GBK" pitchFamily="2" charset="-122"/>
                <a:sym typeface="方正兰亭黑_GBK" pitchFamily="2" charset="-122"/>
              </a:rPr>
              <a:t>处理海量数据</a:t>
            </a:r>
          </a:p>
        </p:txBody>
      </p:sp>
      <p:grpSp>
        <p:nvGrpSpPr>
          <p:cNvPr id="47157" name="组合 61"/>
          <p:cNvGrpSpPr>
            <a:grpSpLocks/>
          </p:cNvGrpSpPr>
          <p:nvPr/>
        </p:nvGrpSpPr>
        <p:grpSpPr bwMode="auto">
          <a:xfrm flipH="1">
            <a:off x="7748588" y="2370138"/>
            <a:ext cx="884237" cy="261937"/>
            <a:chOff x="0" y="0"/>
            <a:chExt cx="1505426" cy="262890"/>
          </a:xfrm>
        </p:grpSpPr>
        <p:sp>
          <p:nvSpPr>
            <p:cNvPr id="47158" name="直接连接符 62"/>
            <p:cNvSpPr>
              <a:spLocks noChangeShapeType="1"/>
            </p:cNvSpPr>
            <p:nvPr/>
          </p:nvSpPr>
          <p:spPr bwMode="auto">
            <a:xfrm flipH="1" flipV="1">
              <a:off x="1154906" y="0"/>
              <a:ext cx="350520" cy="262890"/>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47159" name="直接连接符 63"/>
            <p:cNvSpPr>
              <a:spLocks noChangeShapeType="1"/>
            </p:cNvSpPr>
            <p:nvPr/>
          </p:nvSpPr>
          <p:spPr bwMode="auto">
            <a:xfrm flipH="1">
              <a:off x="0" y="2381"/>
              <a:ext cx="1157287" cy="1"/>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sp>
        <p:nvSpPr>
          <p:cNvPr id="47160" name="矩形 3"/>
          <p:cNvSpPr>
            <a:spLocks noChangeArrowheads="1"/>
          </p:cNvSpPr>
          <p:nvPr/>
        </p:nvSpPr>
        <p:spPr bwMode="auto">
          <a:xfrm>
            <a:off x="4498329" y="562350"/>
            <a:ext cx="3877967" cy="584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lvl="0" eaLnBrk="1" fontAlgn="base" hangingPunct="1">
              <a:spcBef>
                <a:spcPct val="0"/>
              </a:spcBef>
              <a:spcAft>
                <a:spcPct val="0"/>
              </a:spcAft>
            </a:pPr>
            <a:r>
              <a:rPr lang="zh-CN" altLang="en-US" sz="3200" dirty="0">
                <a:solidFill>
                  <a:srgbClr val="FFD860"/>
                </a:solidFill>
                <a:ea typeface="方正兰亭黑_GBK" pitchFamily="2" charset="-122"/>
                <a:sym typeface="Arial" panose="020B0604020202020204" pitchFamily="34" charset="0"/>
              </a:rPr>
              <a:t>数据新闻为何重要？</a:t>
            </a:r>
            <a:endParaRPr lang="zh-CN" altLang="en-US" sz="3200" dirty="0">
              <a:solidFill>
                <a:srgbClr val="FFD860"/>
              </a:solidFill>
              <a:ea typeface="方正兰亭黑_GBK"/>
              <a:sym typeface="Arial" panose="020B0604020202020204" pitchFamily="34" charset="0"/>
            </a:endParaRPr>
          </a:p>
        </p:txBody>
      </p:sp>
      <p:grpSp>
        <p:nvGrpSpPr>
          <p:cNvPr id="47162" name="组合 71"/>
          <p:cNvGrpSpPr>
            <a:grpSpLocks/>
          </p:cNvGrpSpPr>
          <p:nvPr/>
        </p:nvGrpSpPr>
        <p:grpSpPr bwMode="auto">
          <a:xfrm>
            <a:off x="4062412" y="631825"/>
            <a:ext cx="263525" cy="393700"/>
            <a:chOff x="0" y="0"/>
            <a:chExt cx="213756" cy="427512"/>
          </a:xfrm>
        </p:grpSpPr>
        <p:sp>
          <p:nvSpPr>
            <p:cNvPr id="47163" name="直接连接符 74"/>
            <p:cNvSpPr>
              <a:spLocks noChangeShapeType="1"/>
            </p:cNvSpPr>
            <p:nvPr/>
          </p:nvSpPr>
          <p:spPr bwMode="auto">
            <a:xfrm>
              <a:off x="0" y="0"/>
              <a:ext cx="213756" cy="213756"/>
            </a:xfrm>
            <a:prstGeom prst="line">
              <a:avLst/>
            </a:prstGeom>
            <a:noFill/>
            <a:ln w="19050" cmpd="sng">
              <a:solidFill>
                <a:srgbClr val="FFD860"/>
              </a:solidFill>
              <a:miter lim="800000"/>
              <a:headEnd type="oval" w="med" len="med"/>
              <a:tailEnd type="oval" w="lg" len="lg"/>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47164" name="直接连接符 75"/>
            <p:cNvSpPr>
              <a:spLocks noChangeShapeType="1"/>
            </p:cNvSpPr>
            <p:nvPr/>
          </p:nvSpPr>
          <p:spPr bwMode="auto">
            <a:xfrm flipH="1">
              <a:off x="0" y="213756"/>
              <a:ext cx="213756" cy="213756"/>
            </a:xfrm>
            <a:prstGeom prst="line">
              <a:avLst/>
            </a:prstGeom>
            <a:noFill/>
            <a:ln w="19050" cmpd="sng">
              <a:solidFill>
                <a:srgbClr val="FFD860"/>
              </a:solidFill>
              <a:miter lim="800000"/>
              <a:headEnd type="oval" w="med" len="med"/>
              <a:tailEnd type="oval" w="lg" len="lg"/>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spTree>
    <p:extLst>
      <p:ext uri="{BB962C8B-B14F-4D97-AF65-F5344CB8AC3E}">
        <p14:creationId xmlns:p14="http://schemas.microsoft.com/office/powerpoint/2010/main" val="55444622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afterEffect">
                                  <p:stCondLst>
                                    <p:cond delay="0"/>
                                  </p:stCondLst>
                                  <p:childTnLst>
                                    <p:set>
                                      <p:cBhvr>
                                        <p:cTn id="6" dur="1" fill="hold">
                                          <p:stCondLst>
                                            <p:cond delay="0"/>
                                          </p:stCondLst>
                                        </p:cTn>
                                        <p:tgtEl>
                                          <p:spTgt spid="47162"/>
                                        </p:tgtEl>
                                        <p:attrNameLst>
                                          <p:attrName>style.visibility</p:attrName>
                                        </p:attrNameLst>
                                      </p:cBhvr>
                                      <p:to>
                                        <p:strVal val="visible"/>
                                      </p:to>
                                    </p:set>
                                    <p:animEffect>
                                      <p:cBhvr>
                                        <p:cTn id="7" dur="500"/>
                                        <p:tgtEl>
                                          <p:spTgt spid="47162"/>
                                        </p:tgtEl>
                                      </p:cBhvr>
                                    </p:animEffect>
                                  </p:childTnLst>
                                </p:cTn>
                              </p:par>
                            </p:childTnLst>
                          </p:cTn>
                        </p:par>
                        <p:par>
                          <p:cTn id="8" fill="hold" nodeType="afterGroup">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7160"/>
                                        </p:tgtEl>
                                        <p:attrNameLst>
                                          <p:attrName>style.visibility</p:attrName>
                                        </p:attrNameLst>
                                      </p:cBhvr>
                                      <p:to>
                                        <p:strVal val="visible"/>
                                      </p:to>
                                    </p:set>
                                    <p:animEffect>
                                      <p:cBhvr>
                                        <p:cTn id="11" dur="500"/>
                                        <p:tgtEl>
                                          <p:spTgt spid="47160"/>
                                        </p:tgtEl>
                                      </p:cBhvr>
                                    </p:animEffect>
                                  </p:childTnLst>
                                </p:cTn>
                              </p:par>
                            </p:childTnLst>
                          </p:cTn>
                        </p:par>
                        <p:par>
                          <p:cTn id="12" fill="hold" nodeType="afterGroup">
                            <p:stCondLst>
                              <p:cond delay="1000"/>
                            </p:stCondLst>
                            <p:childTnLst>
                              <p:par>
                                <p:cTn id="13" presetID="23" presetClass="entr" presetSubtype="528" fill="hold" nodeType="afterEffect">
                                  <p:stCondLst>
                                    <p:cond delay="250"/>
                                  </p:stCondLst>
                                  <p:childTnLst>
                                    <p:set>
                                      <p:cBhvr>
                                        <p:cTn id="14" dur="1" fill="hold">
                                          <p:stCondLst>
                                            <p:cond delay="0"/>
                                          </p:stCondLst>
                                        </p:cTn>
                                        <p:tgtEl>
                                          <p:spTgt spid="47136"/>
                                        </p:tgtEl>
                                        <p:attrNameLst>
                                          <p:attrName>style.visibility</p:attrName>
                                        </p:attrNameLst>
                                      </p:cBhvr>
                                      <p:to>
                                        <p:strVal val="visible"/>
                                      </p:to>
                                    </p:set>
                                    <p:anim calcmode="lin" valueType="num">
                                      <p:cBhvr>
                                        <p:cTn id="15" dur="350" fill="hold"/>
                                        <p:tgtEl>
                                          <p:spTgt spid="47136"/>
                                        </p:tgtEl>
                                        <p:attrNameLst>
                                          <p:attrName>ppt_w</p:attrName>
                                        </p:attrNameLst>
                                      </p:cBhvr>
                                      <p:tavLst>
                                        <p:tav tm="0">
                                          <p:val>
                                            <p:fltVal val="0"/>
                                          </p:val>
                                        </p:tav>
                                        <p:tav tm="100000">
                                          <p:val>
                                            <p:strVal val="#ppt_w"/>
                                          </p:val>
                                        </p:tav>
                                      </p:tavLst>
                                    </p:anim>
                                    <p:anim calcmode="lin" valueType="num">
                                      <p:cBhvr>
                                        <p:cTn id="16" dur="350" fill="hold"/>
                                        <p:tgtEl>
                                          <p:spTgt spid="47136"/>
                                        </p:tgtEl>
                                        <p:attrNameLst>
                                          <p:attrName>ppt_h</p:attrName>
                                        </p:attrNameLst>
                                      </p:cBhvr>
                                      <p:tavLst>
                                        <p:tav tm="0">
                                          <p:val>
                                            <p:fltVal val="0"/>
                                          </p:val>
                                        </p:tav>
                                        <p:tav tm="100000">
                                          <p:val>
                                            <p:strVal val="#ppt_h"/>
                                          </p:val>
                                        </p:tav>
                                      </p:tavLst>
                                    </p:anim>
                                    <p:anim calcmode="lin" valueType="num">
                                      <p:cBhvr>
                                        <p:cTn id="17" dur="350" fill="hold"/>
                                        <p:tgtEl>
                                          <p:spTgt spid="47136"/>
                                        </p:tgtEl>
                                        <p:attrNameLst>
                                          <p:attrName>ppt_x</p:attrName>
                                        </p:attrNameLst>
                                      </p:cBhvr>
                                      <p:tavLst>
                                        <p:tav tm="0">
                                          <p:val>
                                            <p:fltVal val="0.5"/>
                                          </p:val>
                                        </p:tav>
                                        <p:tav tm="100000">
                                          <p:val>
                                            <p:strVal val="#ppt_x"/>
                                          </p:val>
                                        </p:tav>
                                      </p:tavLst>
                                    </p:anim>
                                    <p:anim calcmode="lin" valueType="num">
                                      <p:cBhvr>
                                        <p:cTn id="18" dur="350" fill="hold"/>
                                        <p:tgtEl>
                                          <p:spTgt spid="47136"/>
                                        </p:tgtEl>
                                        <p:attrNameLst>
                                          <p:attrName>ppt_y</p:attrName>
                                        </p:attrNameLst>
                                      </p:cBhvr>
                                      <p:tavLst>
                                        <p:tav tm="0">
                                          <p:val>
                                            <p:fltVal val="0.5"/>
                                          </p:val>
                                        </p:tav>
                                        <p:tav tm="100000">
                                          <p:val>
                                            <p:strVal val="#ppt_y"/>
                                          </p:val>
                                        </p:tav>
                                      </p:tavLst>
                                    </p:anim>
                                  </p:childTnLst>
                                </p:cTn>
                              </p:par>
                              <p:par>
                                <p:cTn id="19" presetID="2" presetClass="entr" presetSubtype="1" fill="hold" nodeType="withEffect">
                                  <p:stCondLst>
                                    <p:cond delay="750"/>
                                  </p:stCondLst>
                                  <p:childTnLst>
                                    <p:set>
                                      <p:cBhvr>
                                        <p:cTn id="20" dur="1" fill="hold">
                                          <p:stCondLst>
                                            <p:cond delay="0"/>
                                          </p:stCondLst>
                                        </p:cTn>
                                        <p:tgtEl>
                                          <p:spTgt spid="47121"/>
                                        </p:tgtEl>
                                        <p:attrNameLst>
                                          <p:attrName>style.visibility</p:attrName>
                                        </p:attrNameLst>
                                      </p:cBhvr>
                                      <p:to>
                                        <p:strVal val="visible"/>
                                      </p:to>
                                    </p:set>
                                    <p:anim calcmode="lin" valueType="num">
                                      <p:cBhvr>
                                        <p:cTn id="21" dur="350" fill="hold"/>
                                        <p:tgtEl>
                                          <p:spTgt spid="47121"/>
                                        </p:tgtEl>
                                        <p:attrNameLst>
                                          <p:attrName>ppt_x</p:attrName>
                                        </p:attrNameLst>
                                      </p:cBhvr>
                                      <p:tavLst>
                                        <p:tav tm="0">
                                          <p:val>
                                            <p:strVal val="#ppt_x"/>
                                          </p:val>
                                        </p:tav>
                                        <p:tav tm="100000">
                                          <p:val>
                                            <p:strVal val="#ppt_x"/>
                                          </p:val>
                                        </p:tav>
                                      </p:tavLst>
                                    </p:anim>
                                    <p:anim calcmode="lin" valueType="num">
                                      <p:cBhvr>
                                        <p:cTn id="22" dur="350" fill="hold"/>
                                        <p:tgtEl>
                                          <p:spTgt spid="47121"/>
                                        </p:tgtEl>
                                        <p:attrNameLst>
                                          <p:attrName>ppt_y</p:attrName>
                                        </p:attrNameLst>
                                      </p:cBhvr>
                                      <p:tavLst>
                                        <p:tav tm="0">
                                          <p:val>
                                            <p:strVal val="0-#ppt_h/2"/>
                                          </p:val>
                                        </p:tav>
                                        <p:tav tm="100000">
                                          <p:val>
                                            <p:strVal val="#ppt_y"/>
                                          </p:val>
                                        </p:tav>
                                      </p:tavLst>
                                    </p:anim>
                                  </p:childTnLst>
                                </p:cTn>
                              </p:par>
                            </p:childTnLst>
                          </p:cTn>
                        </p:par>
                        <p:par>
                          <p:cTn id="23" fill="hold" nodeType="afterGroup">
                            <p:stCondLst>
                              <p:cond delay="2100"/>
                            </p:stCondLst>
                            <p:childTnLst>
                              <p:par>
                                <p:cTn id="24" presetID="22" presetClass="entr" presetSubtype="2" fill="hold" nodeType="afterEffect">
                                  <p:stCondLst>
                                    <p:cond delay="150"/>
                                  </p:stCondLst>
                                  <p:childTnLst>
                                    <p:set>
                                      <p:cBhvr>
                                        <p:cTn id="25" dur="1" fill="hold">
                                          <p:stCondLst>
                                            <p:cond delay="0"/>
                                          </p:stCondLst>
                                        </p:cTn>
                                        <p:tgtEl>
                                          <p:spTgt spid="47115"/>
                                        </p:tgtEl>
                                        <p:attrNameLst>
                                          <p:attrName>style.visibility</p:attrName>
                                        </p:attrNameLst>
                                      </p:cBhvr>
                                      <p:to>
                                        <p:strVal val="visible"/>
                                      </p:to>
                                    </p:set>
                                    <p:animEffect>
                                      <p:cBhvr>
                                        <p:cTn id="26" dur="500"/>
                                        <p:tgtEl>
                                          <p:spTgt spid="47115"/>
                                        </p:tgtEl>
                                      </p:cBhvr>
                                    </p:animEffect>
                                  </p:childTnLst>
                                </p:cTn>
                              </p:par>
                            </p:childTnLst>
                          </p:cTn>
                        </p:par>
                        <p:par>
                          <p:cTn id="27" fill="hold" nodeType="afterGroup">
                            <p:stCondLst>
                              <p:cond delay="2750"/>
                            </p:stCondLst>
                            <p:childTnLst>
                              <p:par>
                                <p:cTn id="28" presetID="22" presetClass="entr" presetSubtype="2" fill="hold" grpId="0" nodeType="afterEffect">
                                  <p:stCondLst>
                                    <p:cond delay="0"/>
                                  </p:stCondLst>
                                  <p:childTnLst>
                                    <p:set>
                                      <p:cBhvr>
                                        <p:cTn id="29" dur="1" fill="hold">
                                          <p:stCondLst>
                                            <p:cond delay="0"/>
                                          </p:stCondLst>
                                        </p:cTn>
                                        <p:tgtEl>
                                          <p:spTgt spid="47145"/>
                                        </p:tgtEl>
                                        <p:attrNameLst>
                                          <p:attrName>style.visibility</p:attrName>
                                        </p:attrNameLst>
                                      </p:cBhvr>
                                      <p:to>
                                        <p:strVal val="visible"/>
                                      </p:to>
                                    </p:set>
                                    <p:animEffect>
                                      <p:cBhvr>
                                        <p:cTn id="30" dur="400"/>
                                        <p:tgtEl>
                                          <p:spTgt spid="47145"/>
                                        </p:tgtEl>
                                      </p:cBhvr>
                                    </p:animEffect>
                                  </p:childTnLst>
                                </p:cTn>
                              </p:par>
                            </p:childTnLst>
                          </p:cTn>
                        </p:par>
                      </p:childTnLst>
                    </p:cTn>
                  </p:par>
                  <p:par>
                    <p:cTn id="31" fill="hold">
                      <p:stCondLst>
                        <p:cond delay="indefinite"/>
                      </p:stCondLst>
                      <p:childTnLst>
                        <p:par>
                          <p:cTn id="32" fill="hold" nodeType="afterGroup">
                            <p:stCondLst>
                              <p:cond delay="0"/>
                            </p:stCondLst>
                            <p:childTnLst>
                              <p:par>
                                <p:cTn id="33" presetID="2" presetClass="entr" presetSubtype="2" fill="hold" nodeType="clickEffect">
                                  <p:stCondLst>
                                    <p:cond delay="0"/>
                                  </p:stCondLst>
                                  <p:childTnLst>
                                    <p:set>
                                      <p:cBhvr>
                                        <p:cTn id="34" dur="1" fill="hold">
                                          <p:stCondLst>
                                            <p:cond delay="0"/>
                                          </p:stCondLst>
                                        </p:cTn>
                                        <p:tgtEl>
                                          <p:spTgt spid="47118"/>
                                        </p:tgtEl>
                                        <p:attrNameLst>
                                          <p:attrName>style.visibility</p:attrName>
                                        </p:attrNameLst>
                                      </p:cBhvr>
                                      <p:to>
                                        <p:strVal val="visible"/>
                                      </p:to>
                                    </p:set>
                                    <p:anim calcmode="lin" valueType="num">
                                      <p:cBhvr>
                                        <p:cTn id="35" dur="350" fill="hold"/>
                                        <p:tgtEl>
                                          <p:spTgt spid="47118"/>
                                        </p:tgtEl>
                                        <p:attrNameLst>
                                          <p:attrName>ppt_x</p:attrName>
                                        </p:attrNameLst>
                                      </p:cBhvr>
                                      <p:tavLst>
                                        <p:tav tm="0">
                                          <p:val>
                                            <p:strVal val="1+#ppt_w/2"/>
                                          </p:val>
                                        </p:tav>
                                        <p:tav tm="100000">
                                          <p:val>
                                            <p:strVal val="#ppt_x"/>
                                          </p:val>
                                        </p:tav>
                                      </p:tavLst>
                                    </p:anim>
                                    <p:anim calcmode="lin" valueType="num">
                                      <p:cBhvr>
                                        <p:cTn id="36" dur="350" fill="hold"/>
                                        <p:tgtEl>
                                          <p:spTgt spid="47118"/>
                                        </p:tgtEl>
                                        <p:attrNameLst>
                                          <p:attrName>ppt_y</p:attrName>
                                        </p:attrNameLst>
                                      </p:cBhvr>
                                      <p:tavLst>
                                        <p:tav tm="0">
                                          <p:val>
                                            <p:strVal val="#ppt_y"/>
                                          </p:val>
                                        </p:tav>
                                        <p:tav tm="100000">
                                          <p:val>
                                            <p:strVal val="#ppt_y"/>
                                          </p:val>
                                        </p:tav>
                                      </p:tavLst>
                                    </p:anim>
                                  </p:childTnLst>
                                </p:cTn>
                              </p:par>
                            </p:childTnLst>
                          </p:cTn>
                        </p:par>
                        <p:par>
                          <p:cTn id="37" fill="hold">
                            <p:stCondLst>
                              <p:cond delay="350"/>
                            </p:stCondLst>
                            <p:childTnLst>
                              <p:par>
                                <p:cTn id="38" presetID="22" presetClass="entr" presetSubtype="8" fill="hold" nodeType="afterEffect">
                                  <p:stCondLst>
                                    <p:cond delay="0"/>
                                  </p:stCondLst>
                                  <p:childTnLst>
                                    <p:set>
                                      <p:cBhvr>
                                        <p:cTn id="39" dur="1" fill="hold">
                                          <p:stCondLst>
                                            <p:cond delay="0"/>
                                          </p:stCondLst>
                                        </p:cTn>
                                        <p:tgtEl>
                                          <p:spTgt spid="47157"/>
                                        </p:tgtEl>
                                        <p:attrNameLst>
                                          <p:attrName>style.visibility</p:attrName>
                                        </p:attrNameLst>
                                      </p:cBhvr>
                                      <p:to>
                                        <p:strVal val="visible"/>
                                      </p:to>
                                    </p:set>
                                    <p:animEffect>
                                      <p:cBhvr>
                                        <p:cTn id="40" dur="500"/>
                                        <p:tgtEl>
                                          <p:spTgt spid="47157"/>
                                        </p:tgtEl>
                                      </p:cBhvr>
                                    </p:animEffect>
                                  </p:childTnLst>
                                </p:cTn>
                              </p:par>
                            </p:childTnLst>
                          </p:cTn>
                        </p:par>
                        <p:par>
                          <p:cTn id="41" fill="hold" nodeType="afterGroup">
                            <p:stCondLst>
                              <p:cond delay="850"/>
                            </p:stCondLst>
                            <p:childTnLst>
                              <p:par>
                                <p:cTn id="42" presetID="22" presetClass="entr" presetSubtype="8" fill="hold" grpId="0" nodeType="afterEffect">
                                  <p:stCondLst>
                                    <p:cond delay="0"/>
                                  </p:stCondLst>
                                  <p:childTnLst>
                                    <p:set>
                                      <p:cBhvr>
                                        <p:cTn id="43" dur="1" fill="hold">
                                          <p:stCondLst>
                                            <p:cond delay="0"/>
                                          </p:stCondLst>
                                        </p:cTn>
                                        <p:tgtEl>
                                          <p:spTgt spid="47151"/>
                                        </p:tgtEl>
                                        <p:attrNameLst>
                                          <p:attrName>style.visibility</p:attrName>
                                        </p:attrNameLst>
                                      </p:cBhvr>
                                      <p:to>
                                        <p:strVal val="visible"/>
                                      </p:to>
                                    </p:set>
                                    <p:animEffect>
                                      <p:cBhvr>
                                        <p:cTn id="44" dur="400"/>
                                        <p:tgtEl>
                                          <p:spTgt spid="47151"/>
                                        </p:tgtEl>
                                      </p:cBhvr>
                                    </p:animEffect>
                                  </p:childTnLst>
                                </p:cTn>
                              </p:par>
                            </p:childTnLst>
                          </p:cTn>
                        </p:par>
                      </p:childTnLst>
                    </p:cTn>
                  </p:par>
                  <p:par>
                    <p:cTn id="45" fill="hold">
                      <p:stCondLst>
                        <p:cond delay="indefinite"/>
                      </p:stCondLst>
                      <p:childTnLst>
                        <p:par>
                          <p:cTn id="46" fill="hold" nodeType="afterGroup">
                            <p:stCondLst>
                              <p:cond delay="0"/>
                            </p:stCondLst>
                            <p:childTnLst>
                              <p:par>
                                <p:cTn id="47" presetID="2" presetClass="entr" presetSubtype="2" fill="hold" nodeType="clickEffect">
                                  <p:stCondLst>
                                    <p:cond delay="0"/>
                                  </p:stCondLst>
                                  <p:childTnLst>
                                    <p:set>
                                      <p:cBhvr>
                                        <p:cTn id="48" dur="1" fill="hold">
                                          <p:stCondLst>
                                            <p:cond delay="0"/>
                                          </p:stCondLst>
                                        </p:cTn>
                                        <p:tgtEl>
                                          <p:spTgt spid="47124"/>
                                        </p:tgtEl>
                                        <p:attrNameLst>
                                          <p:attrName>style.visibility</p:attrName>
                                        </p:attrNameLst>
                                      </p:cBhvr>
                                      <p:to>
                                        <p:strVal val="visible"/>
                                      </p:to>
                                    </p:set>
                                    <p:anim calcmode="lin" valueType="num">
                                      <p:cBhvr>
                                        <p:cTn id="49" dur="350" fill="hold"/>
                                        <p:tgtEl>
                                          <p:spTgt spid="47124"/>
                                        </p:tgtEl>
                                        <p:attrNameLst>
                                          <p:attrName>ppt_x</p:attrName>
                                        </p:attrNameLst>
                                      </p:cBhvr>
                                      <p:tavLst>
                                        <p:tav tm="0">
                                          <p:val>
                                            <p:strVal val="1+#ppt_w/2"/>
                                          </p:val>
                                        </p:tav>
                                        <p:tav tm="100000">
                                          <p:val>
                                            <p:strVal val="#ppt_x"/>
                                          </p:val>
                                        </p:tav>
                                      </p:tavLst>
                                    </p:anim>
                                    <p:anim calcmode="lin" valueType="num">
                                      <p:cBhvr>
                                        <p:cTn id="50" dur="350" fill="hold"/>
                                        <p:tgtEl>
                                          <p:spTgt spid="47124"/>
                                        </p:tgtEl>
                                        <p:attrNameLst>
                                          <p:attrName>ppt_y</p:attrName>
                                        </p:attrNameLst>
                                      </p:cBhvr>
                                      <p:tavLst>
                                        <p:tav tm="0">
                                          <p:val>
                                            <p:strVal val="#ppt_y"/>
                                          </p:val>
                                        </p:tav>
                                        <p:tav tm="100000">
                                          <p:val>
                                            <p:strVal val="#ppt_y"/>
                                          </p:val>
                                        </p:tav>
                                      </p:tavLst>
                                    </p:anim>
                                  </p:childTnLst>
                                </p:cTn>
                              </p:par>
                            </p:childTnLst>
                          </p:cTn>
                        </p:par>
                        <p:par>
                          <p:cTn id="51" fill="hold" nodeType="afterGroup">
                            <p:stCondLst>
                              <p:cond delay="350"/>
                            </p:stCondLst>
                            <p:childTnLst>
                              <p:par>
                                <p:cTn id="52" presetID="22" presetClass="entr" presetSubtype="8" fill="hold" grpId="0" nodeType="afterEffect">
                                  <p:stCondLst>
                                    <p:cond delay="0"/>
                                  </p:stCondLst>
                                  <p:childTnLst>
                                    <p:set>
                                      <p:cBhvr>
                                        <p:cTn id="53" dur="1" fill="hold">
                                          <p:stCondLst>
                                            <p:cond delay="0"/>
                                          </p:stCondLst>
                                        </p:cTn>
                                        <p:tgtEl>
                                          <p:spTgt spid="47109"/>
                                        </p:tgtEl>
                                        <p:attrNameLst>
                                          <p:attrName>style.visibility</p:attrName>
                                        </p:attrNameLst>
                                      </p:cBhvr>
                                      <p:to>
                                        <p:strVal val="visible"/>
                                      </p:to>
                                    </p:set>
                                    <p:animEffect>
                                      <p:cBhvr>
                                        <p:cTn id="54" dur="350"/>
                                        <p:tgtEl>
                                          <p:spTgt spid="47109"/>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47154"/>
                                        </p:tgtEl>
                                        <p:attrNameLst>
                                          <p:attrName>style.visibility</p:attrName>
                                        </p:attrNameLst>
                                      </p:cBhvr>
                                      <p:to>
                                        <p:strVal val="visible"/>
                                      </p:to>
                                    </p:set>
                                    <p:animEffect>
                                      <p:cBhvr>
                                        <p:cTn id="57" dur="400"/>
                                        <p:tgtEl>
                                          <p:spTgt spid="47154"/>
                                        </p:tgtEl>
                                      </p:cBhvr>
                                    </p:animEffect>
                                  </p:childTnLst>
                                </p:cTn>
                              </p:par>
                            </p:childTnLst>
                          </p:cTn>
                        </p:par>
                      </p:childTnLst>
                    </p:cTn>
                  </p:par>
                  <p:par>
                    <p:cTn id="58" fill="hold">
                      <p:stCondLst>
                        <p:cond delay="indefinite"/>
                      </p:stCondLst>
                      <p:childTnLst>
                        <p:par>
                          <p:cTn id="59" fill="hold" nodeType="afterGroup">
                            <p:stCondLst>
                              <p:cond delay="0"/>
                            </p:stCondLst>
                            <p:childTnLst>
                              <p:par>
                                <p:cTn id="60" presetID="2" presetClass="entr" presetSubtype="4" fill="hold" nodeType="clickEffect">
                                  <p:stCondLst>
                                    <p:cond delay="0"/>
                                  </p:stCondLst>
                                  <p:childTnLst>
                                    <p:set>
                                      <p:cBhvr>
                                        <p:cTn id="61" dur="1" fill="hold">
                                          <p:stCondLst>
                                            <p:cond delay="0"/>
                                          </p:stCondLst>
                                        </p:cTn>
                                        <p:tgtEl>
                                          <p:spTgt spid="47133"/>
                                        </p:tgtEl>
                                        <p:attrNameLst>
                                          <p:attrName>style.visibility</p:attrName>
                                        </p:attrNameLst>
                                      </p:cBhvr>
                                      <p:to>
                                        <p:strVal val="visible"/>
                                      </p:to>
                                    </p:set>
                                    <p:anim calcmode="lin" valueType="num">
                                      <p:cBhvr>
                                        <p:cTn id="62" dur="350" fill="hold"/>
                                        <p:tgtEl>
                                          <p:spTgt spid="47133"/>
                                        </p:tgtEl>
                                        <p:attrNameLst>
                                          <p:attrName>ppt_x</p:attrName>
                                        </p:attrNameLst>
                                      </p:cBhvr>
                                      <p:tavLst>
                                        <p:tav tm="0">
                                          <p:val>
                                            <p:strVal val="#ppt_x"/>
                                          </p:val>
                                        </p:tav>
                                        <p:tav tm="100000">
                                          <p:val>
                                            <p:strVal val="#ppt_x"/>
                                          </p:val>
                                        </p:tav>
                                      </p:tavLst>
                                    </p:anim>
                                    <p:anim calcmode="lin" valueType="num">
                                      <p:cBhvr>
                                        <p:cTn id="63" dur="350" fill="hold"/>
                                        <p:tgtEl>
                                          <p:spTgt spid="47133"/>
                                        </p:tgtEl>
                                        <p:attrNameLst>
                                          <p:attrName>ppt_y</p:attrName>
                                        </p:attrNameLst>
                                      </p:cBhvr>
                                      <p:tavLst>
                                        <p:tav tm="0">
                                          <p:val>
                                            <p:strVal val="1+#ppt_h/2"/>
                                          </p:val>
                                        </p:tav>
                                        <p:tav tm="100000">
                                          <p:val>
                                            <p:strVal val="#ppt_y"/>
                                          </p:val>
                                        </p:tav>
                                      </p:tavLst>
                                    </p:anim>
                                  </p:childTnLst>
                                </p:cTn>
                              </p:par>
                            </p:childTnLst>
                          </p:cTn>
                        </p:par>
                        <p:par>
                          <p:cTn id="64" fill="hold" nodeType="afterGroup">
                            <p:stCondLst>
                              <p:cond delay="350"/>
                            </p:stCondLst>
                            <p:childTnLst>
                              <p:par>
                                <p:cTn id="65" presetID="22" presetClass="entr" presetSubtype="8" fill="hold" nodeType="afterEffect">
                                  <p:stCondLst>
                                    <p:cond delay="0"/>
                                  </p:stCondLst>
                                  <p:childTnLst>
                                    <p:set>
                                      <p:cBhvr>
                                        <p:cTn id="66" dur="1" fill="hold">
                                          <p:stCondLst>
                                            <p:cond delay="0"/>
                                          </p:stCondLst>
                                        </p:cTn>
                                        <p:tgtEl>
                                          <p:spTgt spid="47110"/>
                                        </p:tgtEl>
                                        <p:attrNameLst>
                                          <p:attrName>style.visibility</p:attrName>
                                        </p:attrNameLst>
                                      </p:cBhvr>
                                      <p:to>
                                        <p:strVal val="visible"/>
                                      </p:to>
                                    </p:set>
                                    <p:animEffect>
                                      <p:cBhvr>
                                        <p:cTn id="67" dur="500"/>
                                        <p:tgtEl>
                                          <p:spTgt spid="47110"/>
                                        </p:tgtEl>
                                      </p:cBhvr>
                                    </p:animEffect>
                                  </p:childTnLst>
                                </p:cTn>
                              </p:par>
                              <p:par>
                                <p:cTn id="68" presetID="22" presetClass="entr" presetSubtype="8" fill="hold" grpId="0" nodeType="withEffect">
                                  <p:stCondLst>
                                    <p:cond delay="0"/>
                                  </p:stCondLst>
                                  <p:childTnLst>
                                    <p:set>
                                      <p:cBhvr>
                                        <p:cTn id="69" dur="1" fill="hold">
                                          <p:stCondLst>
                                            <p:cond delay="0"/>
                                          </p:stCondLst>
                                        </p:cTn>
                                        <p:tgtEl>
                                          <p:spTgt spid="47156"/>
                                        </p:tgtEl>
                                        <p:attrNameLst>
                                          <p:attrName>style.visibility</p:attrName>
                                        </p:attrNameLst>
                                      </p:cBhvr>
                                      <p:to>
                                        <p:strVal val="visible"/>
                                      </p:to>
                                    </p:set>
                                    <p:animEffect>
                                      <p:cBhvr>
                                        <p:cTn id="70" dur="400"/>
                                        <p:tgtEl>
                                          <p:spTgt spid="47156"/>
                                        </p:tgtEl>
                                      </p:cBhvr>
                                    </p:animEffect>
                                  </p:childTnLst>
                                </p:cTn>
                              </p:par>
                            </p:childTnLst>
                          </p:cTn>
                        </p:par>
                      </p:childTnLst>
                    </p:cTn>
                  </p:par>
                  <p:par>
                    <p:cTn id="71" fill="hold">
                      <p:stCondLst>
                        <p:cond delay="indefinite"/>
                      </p:stCondLst>
                      <p:childTnLst>
                        <p:par>
                          <p:cTn id="72" fill="hold" nodeType="afterGroup">
                            <p:stCondLst>
                              <p:cond delay="0"/>
                            </p:stCondLst>
                            <p:childTnLst>
                              <p:par>
                                <p:cTn id="73" presetID="2" presetClass="entr" presetSubtype="8" fill="hold" nodeType="clickEffect">
                                  <p:stCondLst>
                                    <p:cond delay="0"/>
                                  </p:stCondLst>
                                  <p:childTnLst>
                                    <p:set>
                                      <p:cBhvr>
                                        <p:cTn id="74" dur="1" fill="hold">
                                          <p:stCondLst>
                                            <p:cond delay="0"/>
                                          </p:stCondLst>
                                        </p:cTn>
                                        <p:tgtEl>
                                          <p:spTgt spid="47127"/>
                                        </p:tgtEl>
                                        <p:attrNameLst>
                                          <p:attrName>style.visibility</p:attrName>
                                        </p:attrNameLst>
                                      </p:cBhvr>
                                      <p:to>
                                        <p:strVal val="visible"/>
                                      </p:to>
                                    </p:set>
                                    <p:anim calcmode="lin" valueType="num">
                                      <p:cBhvr>
                                        <p:cTn id="75" dur="350" fill="hold"/>
                                        <p:tgtEl>
                                          <p:spTgt spid="47127"/>
                                        </p:tgtEl>
                                        <p:attrNameLst>
                                          <p:attrName>ppt_x</p:attrName>
                                        </p:attrNameLst>
                                      </p:cBhvr>
                                      <p:tavLst>
                                        <p:tav tm="0">
                                          <p:val>
                                            <p:strVal val="0-#ppt_w/2"/>
                                          </p:val>
                                        </p:tav>
                                        <p:tav tm="100000">
                                          <p:val>
                                            <p:strVal val="#ppt_x"/>
                                          </p:val>
                                        </p:tav>
                                      </p:tavLst>
                                    </p:anim>
                                    <p:anim calcmode="lin" valueType="num">
                                      <p:cBhvr>
                                        <p:cTn id="76" dur="350" fill="hold"/>
                                        <p:tgtEl>
                                          <p:spTgt spid="47127"/>
                                        </p:tgtEl>
                                        <p:attrNameLst>
                                          <p:attrName>ppt_y</p:attrName>
                                        </p:attrNameLst>
                                      </p:cBhvr>
                                      <p:tavLst>
                                        <p:tav tm="0">
                                          <p:val>
                                            <p:strVal val="#ppt_y"/>
                                          </p:val>
                                        </p:tav>
                                        <p:tav tm="100000">
                                          <p:val>
                                            <p:strVal val="#ppt_y"/>
                                          </p:val>
                                        </p:tav>
                                      </p:tavLst>
                                    </p:anim>
                                  </p:childTnLst>
                                </p:cTn>
                              </p:par>
                            </p:childTnLst>
                          </p:cTn>
                        </p:par>
                        <p:par>
                          <p:cTn id="77" fill="hold" nodeType="afterGroup">
                            <p:stCondLst>
                              <p:cond delay="350"/>
                            </p:stCondLst>
                            <p:childTnLst>
                              <p:par>
                                <p:cTn id="78" presetID="22" presetClass="entr" presetSubtype="2" fill="hold" grpId="0" nodeType="afterEffect">
                                  <p:stCondLst>
                                    <p:cond delay="0"/>
                                  </p:stCondLst>
                                  <p:childTnLst>
                                    <p:set>
                                      <p:cBhvr>
                                        <p:cTn id="79" dur="1" fill="hold">
                                          <p:stCondLst>
                                            <p:cond delay="0"/>
                                          </p:stCondLst>
                                        </p:cTn>
                                        <p:tgtEl>
                                          <p:spTgt spid="47113"/>
                                        </p:tgtEl>
                                        <p:attrNameLst>
                                          <p:attrName>style.visibility</p:attrName>
                                        </p:attrNameLst>
                                      </p:cBhvr>
                                      <p:to>
                                        <p:strVal val="visible"/>
                                      </p:to>
                                    </p:set>
                                    <p:animEffect>
                                      <p:cBhvr>
                                        <p:cTn id="80" dur="350"/>
                                        <p:tgtEl>
                                          <p:spTgt spid="47113"/>
                                        </p:tgtEl>
                                      </p:cBhvr>
                                    </p:animEffect>
                                  </p:childTnLst>
                                </p:cTn>
                              </p:par>
                              <p:par>
                                <p:cTn id="81" presetID="22" presetClass="entr" presetSubtype="2" fill="hold" grpId="0" nodeType="withEffect">
                                  <p:stCondLst>
                                    <p:cond delay="0"/>
                                  </p:stCondLst>
                                  <p:childTnLst>
                                    <p:set>
                                      <p:cBhvr>
                                        <p:cTn id="82" dur="1" fill="hold">
                                          <p:stCondLst>
                                            <p:cond delay="0"/>
                                          </p:stCondLst>
                                        </p:cTn>
                                        <p:tgtEl>
                                          <p:spTgt spid="47150"/>
                                        </p:tgtEl>
                                        <p:attrNameLst>
                                          <p:attrName>style.visibility</p:attrName>
                                        </p:attrNameLst>
                                      </p:cBhvr>
                                      <p:to>
                                        <p:strVal val="visible"/>
                                      </p:to>
                                    </p:set>
                                    <p:animEffect>
                                      <p:cBhvr>
                                        <p:cTn id="83" dur="400"/>
                                        <p:tgtEl>
                                          <p:spTgt spid="47150"/>
                                        </p:tgtEl>
                                      </p:cBhvr>
                                    </p:animEffect>
                                  </p:childTnLst>
                                </p:cTn>
                              </p:par>
                            </p:childTnLst>
                          </p:cTn>
                        </p:par>
                      </p:childTnLst>
                    </p:cTn>
                  </p:par>
                  <p:par>
                    <p:cTn id="84" fill="hold">
                      <p:stCondLst>
                        <p:cond delay="indefinite"/>
                      </p:stCondLst>
                      <p:childTnLst>
                        <p:par>
                          <p:cTn id="85" fill="hold" nodeType="afterGroup">
                            <p:stCondLst>
                              <p:cond delay="0"/>
                            </p:stCondLst>
                            <p:childTnLst>
                              <p:par>
                                <p:cTn id="86" presetID="2" presetClass="entr" presetSubtype="8" fill="hold" nodeType="clickEffect">
                                  <p:stCondLst>
                                    <p:cond delay="0"/>
                                  </p:stCondLst>
                                  <p:childTnLst>
                                    <p:set>
                                      <p:cBhvr>
                                        <p:cTn id="87" dur="1" fill="hold">
                                          <p:stCondLst>
                                            <p:cond delay="0"/>
                                          </p:stCondLst>
                                        </p:cTn>
                                        <p:tgtEl>
                                          <p:spTgt spid="47130"/>
                                        </p:tgtEl>
                                        <p:attrNameLst>
                                          <p:attrName>style.visibility</p:attrName>
                                        </p:attrNameLst>
                                      </p:cBhvr>
                                      <p:to>
                                        <p:strVal val="visible"/>
                                      </p:to>
                                    </p:set>
                                    <p:anim calcmode="lin" valueType="num">
                                      <p:cBhvr>
                                        <p:cTn id="88" dur="350" fill="hold"/>
                                        <p:tgtEl>
                                          <p:spTgt spid="47130"/>
                                        </p:tgtEl>
                                        <p:attrNameLst>
                                          <p:attrName>ppt_x</p:attrName>
                                        </p:attrNameLst>
                                      </p:cBhvr>
                                      <p:tavLst>
                                        <p:tav tm="0">
                                          <p:val>
                                            <p:strVal val="0-#ppt_w/2"/>
                                          </p:val>
                                        </p:tav>
                                        <p:tav tm="100000">
                                          <p:val>
                                            <p:strVal val="#ppt_x"/>
                                          </p:val>
                                        </p:tav>
                                      </p:tavLst>
                                    </p:anim>
                                    <p:anim calcmode="lin" valueType="num">
                                      <p:cBhvr>
                                        <p:cTn id="89" dur="350" fill="hold"/>
                                        <p:tgtEl>
                                          <p:spTgt spid="47130"/>
                                        </p:tgtEl>
                                        <p:attrNameLst>
                                          <p:attrName>ppt_y</p:attrName>
                                        </p:attrNameLst>
                                      </p:cBhvr>
                                      <p:tavLst>
                                        <p:tav tm="0">
                                          <p:val>
                                            <p:strVal val="#ppt_y"/>
                                          </p:val>
                                        </p:tav>
                                        <p:tav tm="100000">
                                          <p:val>
                                            <p:strVal val="#ppt_y"/>
                                          </p:val>
                                        </p:tav>
                                      </p:tavLst>
                                    </p:anim>
                                  </p:childTnLst>
                                </p:cTn>
                              </p:par>
                            </p:childTnLst>
                          </p:cTn>
                        </p:par>
                        <p:par>
                          <p:cTn id="90" fill="hold" nodeType="afterGroup">
                            <p:stCondLst>
                              <p:cond delay="350"/>
                            </p:stCondLst>
                            <p:childTnLst>
                              <p:par>
                                <p:cTn id="91" presetID="22" presetClass="entr" presetSubtype="2" fill="hold" grpId="0" nodeType="afterEffect">
                                  <p:stCondLst>
                                    <p:cond delay="0"/>
                                  </p:stCondLst>
                                  <p:childTnLst>
                                    <p:set>
                                      <p:cBhvr>
                                        <p:cTn id="92" dur="1" fill="hold">
                                          <p:stCondLst>
                                            <p:cond delay="0"/>
                                          </p:stCondLst>
                                        </p:cTn>
                                        <p:tgtEl>
                                          <p:spTgt spid="47114"/>
                                        </p:tgtEl>
                                        <p:attrNameLst>
                                          <p:attrName>style.visibility</p:attrName>
                                        </p:attrNameLst>
                                      </p:cBhvr>
                                      <p:to>
                                        <p:strVal val="visible"/>
                                      </p:to>
                                    </p:set>
                                    <p:animEffect>
                                      <p:cBhvr>
                                        <p:cTn id="93" dur="350"/>
                                        <p:tgtEl>
                                          <p:spTgt spid="47114"/>
                                        </p:tgtEl>
                                      </p:cBhvr>
                                    </p:animEffect>
                                  </p:childTnLst>
                                </p:cTn>
                              </p:par>
                            </p:childTnLst>
                          </p:cTn>
                        </p:par>
                        <p:par>
                          <p:cTn id="94" fill="hold" nodeType="afterGroup">
                            <p:stCondLst>
                              <p:cond delay="700"/>
                            </p:stCondLst>
                            <p:childTnLst>
                              <p:par>
                                <p:cTn id="95" presetID="22" presetClass="entr" presetSubtype="2" fill="hold" grpId="0" nodeType="afterEffect">
                                  <p:stCondLst>
                                    <p:cond delay="0"/>
                                  </p:stCondLst>
                                  <p:childTnLst>
                                    <p:set>
                                      <p:cBhvr>
                                        <p:cTn id="96" dur="1" fill="hold">
                                          <p:stCondLst>
                                            <p:cond delay="0"/>
                                          </p:stCondLst>
                                        </p:cTn>
                                        <p:tgtEl>
                                          <p:spTgt spid="47147"/>
                                        </p:tgtEl>
                                        <p:attrNameLst>
                                          <p:attrName>style.visibility</p:attrName>
                                        </p:attrNameLst>
                                      </p:cBhvr>
                                      <p:to>
                                        <p:strVal val="visible"/>
                                      </p:to>
                                    </p:set>
                                    <p:animEffect>
                                      <p:cBhvr>
                                        <p:cTn id="97" dur="400"/>
                                        <p:tgtEl>
                                          <p:spTgt spid="471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109" grpId="0" animBg="1"/>
      <p:bldP spid="47113" grpId="0" animBg="1"/>
      <p:bldP spid="47114" grpId="0" animBg="1"/>
      <p:bldP spid="47145" grpId="0" bldLvl="0" autoUpdateAnimBg="0"/>
      <p:bldP spid="47147" grpId="0" bldLvl="0" autoUpdateAnimBg="0"/>
      <p:bldP spid="47150" grpId="0" bldLvl="0" autoUpdateAnimBg="0"/>
      <p:bldP spid="47151" grpId="0" bldLvl="0" autoUpdateAnimBg="0"/>
      <p:bldP spid="47154" grpId="0" bldLvl="0" autoUpdateAnimBg="0"/>
      <p:bldP spid="47156" grpId="0" bldLvl="0" autoUpdateAnimBg="0"/>
      <p:bldP spid="47160" grpId="0" bldLvl="0"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C6385B89-EC30-4E9F-9996-52D441ED6F65}" type="slidenum">
              <a:rPr lang="zh-CN" altLang="en-US" sz="1200" smtClean="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13</a:t>
            </a:fld>
            <a:endParaRPr lang="zh-CN" altLang="en-US" smtClean="0">
              <a:solidFill>
                <a:srgbClr val="000000"/>
              </a:solidFill>
              <a:sym typeface="方正兰亭黑_GBK" pitchFamily="2" charset="-122"/>
            </a:endParaRPr>
          </a:p>
        </p:txBody>
      </p:sp>
      <p:sp>
        <p:nvSpPr>
          <p:cNvPr id="47107" name="任意多边形 4"/>
          <p:cNvSpPr>
            <a:spLocks noChangeArrowheads="1"/>
          </p:cNvSpPr>
          <p:nvPr/>
        </p:nvSpPr>
        <p:spPr bwMode="auto">
          <a:xfrm>
            <a:off x="11658600" y="6162675"/>
            <a:ext cx="635000" cy="400050"/>
          </a:xfrm>
          <a:custGeom>
            <a:avLst/>
            <a:gdLst>
              <a:gd name="T0" fmla="*/ 196547 w 808522"/>
              <a:gd name="T1" fmla="*/ 0 h 510140"/>
              <a:gd name="T2" fmla="*/ 200328 w 808522"/>
              <a:gd name="T3" fmla="*/ 0 h 510140"/>
              <a:gd name="T4" fmla="*/ 635000 w 808522"/>
              <a:gd name="T5" fmla="*/ 0 h 510140"/>
              <a:gd name="T6" fmla="*/ 635000 w 808522"/>
              <a:gd name="T7" fmla="*/ 400049 h 510140"/>
              <a:gd name="T8" fmla="*/ 200336 w 808522"/>
              <a:gd name="T9" fmla="*/ 400049 h 510140"/>
              <a:gd name="T10" fmla="*/ 200328 w 808522"/>
              <a:gd name="T11" fmla="*/ 400050 h 510140"/>
              <a:gd name="T12" fmla="*/ 200320 w 808522"/>
              <a:gd name="T13" fmla="*/ 400049 h 510140"/>
              <a:gd name="T14" fmla="*/ 196547 w 808522"/>
              <a:gd name="T15" fmla="*/ 400049 h 510140"/>
              <a:gd name="T16" fmla="*/ 196547 w 808522"/>
              <a:gd name="T17" fmla="*/ 399670 h 510140"/>
              <a:gd name="T18" fmla="*/ 159954 w 808522"/>
              <a:gd name="T19" fmla="*/ 395986 h 510140"/>
              <a:gd name="T20" fmla="*/ 0 w 808522"/>
              <a:gd name="T21" fmla="*/ 200025 h 510140"/>
              <a:gd name="T22" fmla="*/ 159954 w 808522"/>
              <a:gd name="T23" fmla="*/ 4064 h 510140"/>
              <a:gd name="T24" fmla="*/ 196547 w 808522"/>
              <a:gd name="T25" fmla="*/ 380 h 51014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08522"/>
              <a:gd name="T40" fmla="*/ 0 h 510140"/>
              <a:gd name="T41" fmla="*/ 808522 w 808522"/>
              <a:gd name="T42" fmla="*/ 510140 h 51014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08522" h="510140">
                <a:moveTo>
                  <a:pt x="250256" y="0"/>
                </a:moveTo>
                <a:lnTo>
                  <a:pt x="255070" y="0"/>
                </a:lnTo>
                <a:lnTo>
                  <a:pt x="808522" y="0"/>
                </a:lnTo>
                <a:lnTo>
                  <a:pt x="808522" y="510139"/>
                </a:lnTo>
                <a:lnTo>
                  <a:pt x="255080" y="510139"/>
                </a:lnTo>
                <a:lnTo>
                  <a:pt x="255070" y="510140"/>
                </a:lnTo>
                <a:lnTo>
                  <a:pt x="255060" y="510139"/>
                </a:lnTo>
                <a:lnTo>
                  <a:pt x="250256" y="510139"/>
                </a:lnTo>
                <a:lnTo>
                  <a:pt x="250256" y="509655"/>
                </a:lnTo>
                <a:lnTo>
                  <a:pt x="203664" y="504958"/>
                </a:lnTo>
                <a:cubicBezTo>
                  <a:pt x="87433" y="481174"/>
                  <a:pt x="0" y="378332"/>
                  <a:pt x="0" y="255070"/>
                </a:cubicBezTo>
                <a:cubicBezTo>
                  <a:pt x="0" y="131808"/>
                  <a:pt x="87433" y="28967"/>
                  <a:pt x="203664" y="5182"/>
                </a:cubicBezTo>
                <a:lnTo>
                  <a:pt x="250256" y="485"/>
                </a:lnTo>
                <a:close/>
              </a:path>
            </a:pathLst>
          </a:custGeom>
          <a:solidFill>
            <a:srgbClr val="F2F2F2">
              <a:alpha val="2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latin typeface="宋体" panose="02010600030101010101" pitchFamily="2" charset="-122"/>
              <a:sym typeface="宋体" panose="02010600030101010101" pitchFamily="2" charset="-122"/>
            </a:endParaRPr>
          </a:p>
        </p:txBody>
      </p:sp>
      <p:sp>
        <p:nvSpPr>
          <p:cNvPr id="47108" name="TextBox 15"/>
          <p:cNvSpPr>
            <a:spLocks noChangeArrowheads="1"/>
          </p:cNvSpPr>
          <p:nvPr/>
        </p:nvSpPr>
        <p:spPr bwMode="auto">
          <a:xfrm>
            <a:off x="11737975" y="6208713"/>
            <a:ext cx="454025"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58" tIns="34279" rIns="68558" bIns="34279">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1400"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rPr>
              <a:t>* </a:t>
            </a:r>
            <a:endParaRPr lang="zh-CN" altLang="en-US" sz="1400" b="1"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endParaRPr>
          </a:p>
        </p:txBody>
      </p:sp>
      <p:sp>
        <p:nvSpPr>
          <p:cNvPr id="47109" name="直接连接符 16"/>
          <p:cNvSpPr>
            <a:spLocks noChangeShapeType="1"/>
          </p:cNvSpPr>
          <p:nvPr/>
        </p:nvSpPr>
        <p:spPr bwMode="auto">
          <a:xfrm flipH="1">
            <a:off x="8004175" y="4500563"/>
            <a:ext cx="612775" cy="0"/>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nvGrpSpPr>
          <p:cNvPr id="47110" name="组合 19"/>
          <p:cNvGrpSpPr>
            <a:grpSpLocks/>
          </p:cNvGrpSpPr>
          <p:nvPr/>
        </p:nvGrpSpPr>
        <p:grpSpPr bwMode="auto">
          <a:xfrm flipH="1" flipV="1">
            <a:off x="6437313" y="5705475"/>
            <a:ext cx="1028700" cy="193675"/>
            <a:chOff x="0" y="0"/>
            <a:chExt cx="1505426" cy="262890"/>
          </a:xfrm>
        </p:grpSpPr>
        <p:sp>
          <p:nvSpPr>
            <p:cNvPr id="47111" name="直接连接符 20"/>
            <p:cNvSpPr>
              <a:spLocks noChangeShapeType="1"/>
            </p:cNvSpPr>
            <p:nvPr/>
          </p:nvSpPr>
          <p:spPr bwMode="auto">
            <a:xfrm flipH="1" flipV="1">
              <a:off x="1154906" y="0"/>
              <a:ext cx="350520" cy="262890"/>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47112" name="直接连接符 21"/>
            <p:cNvSpPr>
              <a:spLocks noChangeShapeType="1"/>
            </p:cNvSpPr>
            <p:nvPr/>
          </p:nvSpPr>
          <p:spPr bwMode="auto">
            <a:xfrm flipH="1">
              <a:off x="0" y="2381"/>
              <a:ext cx="1157287" cy="1"/>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sp>
        <p:nvSpPr>
          <p:cNvPr id="47113" name="直接连接符 17"/>
          <p:cNvSpPr>
            <a:spLocks noChangeShapeType="1"/>
          </p:cNvSpPr>
          <p:nvPr/>
        </p:nvSpPr>
        <p:spPr bwMode="auto">
          <a:xfrm flipH="1" flipV="1">
            <a:off x="3568700" y="4500563"/>
            <a:ext cx="625475" cy="1587"/>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47114" name="直接连接符 14"/>
          <p:cNvSpPr>
            <a:spLocks noChangeShapeType="1"/>
          </p:cNvSpPr>
          <p:nvPr/>
        </p:nvSpPr>
        <p:spPr bwMode="auto">
          <a:xfrm flipH="1">
            <a:off x="3568700" y="3146425"/>
            <a:ext cx="611188" cy="0"/>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nvGrpSpPr>
          <p:cNvPr id="47115" name="组合 13"/>
          <p:cNvGrpSpPr>
            <a:grpSpLocks/>
          </p:cNvGrpSpPr>
          <p:nvPr/>
        </p:nvGrpSpPr>
        <p:grpSpPr bwMode="auto">
          <a:xfrm>
            <a:off x="4549775" y="1611313"/>
            <a:ext cx="1216025" cy="261937"/>
            <a:chOff x="0" y="0"/>
            <a:chExt cx="1505426" cy="262890"/>
          </a:xfrm>
        </p:grpSpPr>
        <p:sp>
          <p:nvSpPr>
            <p:cNvPr id="47116" name="直接连接符 9"/>
            <p:cNvSpPr>
              <a:spLocks noChangeShapeType="1"/>
            </p:cNvSpPr>
            <p:nvPr/>
          </p:nvSpPr>
          <p:spPr bwMode="auto">
            <a:xfrm flipH="1" flipV="1">
              <a:off x="1154906" y="0"/>
              <a:ext cx="350520" cy="262890"/>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47117" name="直接连接符 12"/>
            <p:cNvSpPr>
              <a:spLocks noChangeShapeType="1"/>
            </p:cNvSpPr>
            <p:nvPr/>
          </p:nvSpPr>
          <p:spPr bwMode="auto">
            <a:xfrm flipH="1">
              <a:off x="0" y="2381"/>
              <a:ext cx="1157287" cy="1"/>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grpSp>
        <p:nvGrpSpPr>
          <p:cNvPr id="47118" name="组合 11"/>
          <p:cNvGrpSpPr>
            <a:grpSpLocks/>
          </p:cNvGrpSpPr>
          <p:nvPr/>
        </p:nvGrpSpPr>
        <p:grpSpPr bwMode="auto">
          <a:xfrm>
            <a:off x="6816725" y="2619375"/>
            <a:ext cx="1203325" cy="1050925"/>
            <a:chOff x="0" y="0"/>
            <a:chExt cx="1203960" cy="1051560"/>
          </a:xfrm>
        </p:grpSpPr>
        <p:sp>
          <p:nvSpPr>
            <p:cNvPr id="47119" name="六边形 1"/>
            <p:cNvSpPr>
              <a:spLocks noChangeArrowheads="1"/>
            </p:cNvSpPr>
            <p:nvPr/>
          </p:nvSpPr>
          <p:spPr bwMode="auto">
            <a:xfrm>
              <a:off x="0" y="0"/>
              <a:ext cx="1203960" cy="105156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sp>
          <p:nvSpPr>
            <p:cNvPr id="47120" name="文本框 43"/>
            <p:cNvSpPr>
              <a:spLocks noChangeArrowheads="1"/>
            </p:cNvSpPr>
            <p:nvPr/>
          </p:nvSpPr>
          <p:spPr bwMode="auto">
            <a:xfrm>
              <a:off x="181503" y="171837"/>
              <a:ext cx="820724" cy="708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sz="4000" dirty="0" smtClean="0">
                  <a:solidFill>
                    <a:srgbClr val="FFD860"/>
                  </a:solidFill>
                  <a:ea typeface="方正兰亭黑_GBK" pitchFamily="2" charset="-122"/>
                  <a:sym typeface="Arial" panose="020B0604020202020204" pitchFamily="34" charset="0"/>
                </a:rPr>
                <a:t>13</a:t>
              </a:r>
              <a:endParaRPr lang="zh-CN" altLang="en-US" sz="4000" baseline="-3000" dirty="0" smtClean="0">
                <a:solidFill>
                  <a:srgbClr val="FFD860"/>
                </a:solidFill>
                <a:ea typeface="方正兰亭黑_GBK" pitchFamily="2" charset="-122"/>
                <a:sym typeface="Arial" panose="020B0604020202020204" pitchFamily="34" charset="0"/>
              </a:endParaRPr>
            </a:p>
          </p:txBody>
        </p:sp>
      </p:grpSp>
      <p:grpSp>
        <p:nvGrpSpPr>
          <p:cNvPr id="47121" name="组合 10"/>
          <p:cNvGrpSpPr>
            <a:grpSpLocks/>
          </p:cNvGrpSpPr>
          <p:nvPr/>
        </p:nvGrpSpPr>
        <p:grpSpPr bwMode="auto">
          <a:xfrm>
            <a:off x="5499100" y="1860550"/>
            <a:ext cx="1204913" cy="1050925"/>
            <a:chOff x="0" y="0"/>
            <a:chExt cx="1203960" cy="1051560"/>
          </a:xfrm>
        </p:grpSpPr>
        <p:sp>
          <p:nvSpPr>
            <p:cNvPr id="47122" name="六边形 7"/>
            <p:cNvSpPr>
              <a:spLocks noChangeArrowheads="1"/>
            </p:cNvSpPr>
            <p:nvPr/>
          </p:nvSpPr>
          <p:spPr bwMode="auto">
            <a:xfrm>
              <a:off x="0" y="0"/>
              <a:ext cx="1203960" cy="105156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sp>
          <p:nvSpPr>
            <p:cNvPr id="47123" name="文本框 44"/>
            <p:cNvSpPr>
              <a:spLocks noChangeArrowheads="1"/>
            </p:cNvSpPr>
            <p:nvPr/>
          </p:nvSpPr>
          <p:spPr bwMode="auto">
            <a:xfrm>
              <a:off x="160817" y="110282"/>
              <a:ext cx="882327" cy="831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lnSpc>
                  <a:spcPct val="120000"/>
                </a:lnSpc>
                <a:spcBef>
                  <a:spcPct val="0"/>
                </a:spcBef>
                <a:spcAft>
                  <a:spcPct val="0"/>
                </a:spcAft>
                <a:buFont typeface="Arial" panose="020B0604020202020204" pitchFamily="34" charset="0"/>
                <a:buNone/>
              </a:pPr>
              <a:r>
                <a:rPr lang="en-US" altLang="zh-CN" sz="4000" dirty="0" smtClean="0">
                  <a:solidFill>
                    <a:srgbClr val="FFD860"/>
                  </a:solidFill>
                  <a:ea typeface="方正兰亭黑_GBK" pitchFamily="2" charset="-122"/>
                  <a:sym typeface="Arial" panose="020B0604020202020204" pitchFamily="34" charset="0"/>
                </a:rPr>
                <a:t>12</a:t>
              </a:r>
              <a:endParaRPr lang="zh-CN" altLang="en-US" sz="4000" baseline="-3000" dirty="0" smtClean="0">
                <a:solidFill>
                  <a:srgbClr val="FFD860"/>
                </a:solidFill>
                <a:ea typeface="方正兰亭黑_GBK" pitchFamily="2" charset="-122"/>
                <a:sym typeface="Arial" panose="020B0604020202020204" pitchFamily="34" charset="0"/>
              </a:endParaRPr>
            </a:p>
          </p:txBody>
        </p:sp>
      </p:grpSp>
      <p:grpSp>
        <p:nvGrpSpPr>
          <p:cNvPr id="47124" name="组合 18"/>
          <p:cNvGrpSpPr>
            <a:grpSpLocks/>
          </p:cNvGrpSpPr>
          <p:nvPr/>
        </p:nvGrpSpPr>
        <p:grpSpPr bwMode="auto">
          <a:xfrm>
            <a:off x="6800850" y="3975100"/>
            <a:ext cx="1203325" cy="1050925"/>
            <a:chOff x="0" y="0"/>
            <a:chExt cx="1203960" cy="1051560"/>
          </a:xfrm>
        </p:grpSpPr>
        <p:sp>
          <p:nvSpPr>
            <p:cNvPr id="47125" name="六边形 5"/>
            <p:cNvSpPr>
              <a:spLocks noChangeArrowheads="1"/>
            </p:cNvSpPr>
            <p:nvPr/>
          </p:nvSpPr>
          <p:spPr bwMode="auto">
            <a:xfrm>
              <a:off x="0" y="0"/>
              <a:ext cx="1203960" cy="105156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sp>
          <p:nvSpPr>
            <p:cNvPr id="47126" name="文本框 45"/>
            <p:cNvSpPr>
              <a:spLocks noChangeArrowheads="1"/>
            </p:cNvSpPr>
            <p:nvPr/>
          </p:nvSpPr>
          <p:spPr bwMode="auto">
            <a:xfrm>
              <a:off x="138875" y="110282"/>
              <a:ext cx="926211" cy="831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lnSpc>
                  <a:spcPct val="120000"/>
                </a:lnSpc>
                <a:spcBef>
                  <a:spcPct val="0"/>
                </a:spcBef>
                <a:spcAft>
                  <a:spcPct val="0"/>
                </a:spcAft>
                <a:buFont typeface="Arial" panose="020B0604020202020204" pitchFamily="34" charset="0"/>
                <a:buNone/>
              </a:pPr>
              <a:r>
                <a:rPr lang="en-US" altLang="zh-CN" sz="4000" dirty="0" smtClean="0">
                  <a:solidFill>
                    <a:srgbClr val="FFD860"/>
                  </a:solidFill>
                  <a:ea typeface="方正兰亭黑_GBK" pitchFamily="2" charset="-122"/>
                  <a:sym typeface="Arial" panose="020B0604020202020204" pitchFamily="34" charset="0"/>
                </a:rPr>
                <a:t>14</a:t>
              </a:r>
              <a:endParaRPr lang="zh-CN" altLang="en-US" sz="4000" baseline="-3000" dirty="0" smtClean="0">
                <a:solidFill>
                  <a:srgbClr val="FFD860"/>
                </a:solidFill>
                <a:ea typeface="方正兰亭黑_GBK" pitchFamily="2" charset="-122"/>
                <a:sym typeface="Arial" panose="020B0604020202020204" pitchFamily="34" charset="0"/>
              </a:endParaRPr>
            </a:p>
          </p:txBody>
        </p:sp>
      </p:grpSp>
      <p:grpSp>
        <p:nvGrpSpPr>
          <p:cNvPr id="47127" name="组合 41"/>
          <p:cNvGrpSpPr>
            <a:grpSpLocks/>
          </p:cNvGrpSpPr>
          <p:nvPr/>
        </p:nvGrpSpPr>
        <p:grpSpPr bwMode="auto">
          <a:xfrm>
            <a:off x="4194175" y="3976688"/>
            <a:ext cx="1203325" cy="1050925"/>
            <a:chOff x="0" y="0"/>
            <a:chExt cx="1203960" cy="1051560"/>
          </a:xfrm>
        </p:grpSpPr>
        <p:sp>
          <p:nvSpPr>
            <p:cNvPr id="47128" name="六边形 4"/>
            <p:cNvSpPr>
              <a:spLocks noChangeArrowheads="1"/>
            </p:cNvSpPr>
            <p:nvPr/>
          </p:nvSpPr>
          <p:spPr bwMode="auto">
            <a:xfrm>
              <a:off x="0" y="0"/>
              <a:ext cx="1203960" cy="105156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sp>
          <p:nvSpPr>
            <p:cNvPr id="47129" name="文本框 46"/>
            <p:cNvSpPr>
              <a:spLocks noChangeArrowheads="1"/>
            </p:cNvSpPr>
            <p:nvPr/>
          </p:nvSpPr>
          <p:spPr bwMode="auto">
            <a:xfrm>
              <a:off x="191617" y="110282"/>
              <a:ext cx="820725" cy="763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lnSpc>
                  <a:spcPct val="120000"/>
                </a:lnSpc>
                <a:spcBef>
                  <a:spcPct val="0"/>
                </a:spcBef>
                <a:spcAft>
                  <a:spcPct val="0"/>
                </a:spcAft>
                <a:buFont typeface="Arial" panose="020B0604020202020204" pitchFamily="34" charset="0"/>
                <a:buNone/>
              </a:pPr>
              <a:r>
                <a:rPr lang="en-US" altLang="zh-CN" sz="4000" dirty="0" smtClean="0">
                  <a:solidFill>
                    <a:srgbClr val="FFD860"/>
                  </a:solidFill>
                  <a:ea typeface="方正兰亭黑_GBK" pitchFamily="2" charset="-122"/>
                  <a:sym typeface="Arial" panose="020B0604020202020204" pitchFamily="34" charset="0"/>
                </a:rPr>
                <a:t>16</a:t>
              </a:r>
              <a:endParaRPr lang="zh-CN" altLang="en-US" sz="4000" baseline="-3000" dirty="0" smtClean="0">
                <a:solidFill>
                  <a:srgbClr val="FFD860"/>
                </a:solidFill>
                <a:ea typeface="方正兰亭黑_GBK" pitchFamily="2" charset="-122"/>
                <a:sym typeface="Arial" panose="020B0604020202020204" pitchFamily="34" charset="0"/>
              </a:endParaRPr>
            </a:p>
          </p:txBody>
        </p:sp>
      </p:grpSp>
      <p:grpSp>
        <p:nvGrpSpPr>
          <p:cNvPr id="47130" name="组合 22"/>
          <p:cNvGrpSpPr>
            <a:grpSpLocks/>
          </p:cNvGrpSpPr>
          <p:nvPr/>
        </p:nvGrpSpPr>
        <p:grpSpPr bwMode="auto">
          <a:xfrm>
            <a:off x="4179888" y="2619375"/>
            <a:ext cx="1204912" cy="1050925"/>
            <a:chOff x="0" y="0"/>
            <a:chExt cx="1203960" cy="1051560"/>
          </a:xfrm>
        </p:grpSpPr>
        <p:sp>
          <p:nvSpPr>
            <p:cNvPr id="47131" name="六边形 3"/>
            <p:cNvSpPr>
              <a:spLocks noChangeArrowheads="1"/>
            </p:cNvSpPr>
            <p:nvPr/>
          </p:nvSpPr>
          <p:spPr bwMode="auto">
            <a:xfrm>
              <a:off x="0" y="0"/>
              <a:ext cx="1203960" cy="105156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sp>
          <p:nvSpPr>
            <p:cNvPr id="47132" name="文本框 47"/>
            <p:cNvSpPr>
              <a:spLocks noChangeArrowheads="1"/>
            </p:cNvSpPr>
            <p:nvPr/>
          </p:nvSpPr>
          <p:spPr bwMode="auto">
            <a:xfrm>
              <a:off x="181503" y="171837"/>
              <a:ext cx="820724" cy="708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sz="4000" dirty="0" smtClean="0">
                  <a:solidFill>
                    <a:srgbClr val="FFD860"/>
                  </a:solidFill>
                  <a:ea typeface="方正兰亭黑_GBK" pitchFamily="2" charset="-122"/>
                  <a:sym typeface="Arial" panose="020B0604020202020204" pitchFamily="34" charset="0"/>
                </a:rPr>
                <a:t>17</a:t>
              </a:r>
              <a:endParaRPr lang="zh-CN" altLang="en-US" sz="4000" baseline="-3000" dirty="0" smtClean="0">
                <a:solidFill>
                  <a:srgbClr val="FFD860"/>
                </a:solidFill>
                <a:ea typeface="方正兰亭黑_GBK" pitchFamily="2" charset="-122"/>
                <a:sym typeface="Arial" panose="020B0604020202020204" pitchFamily="34" charset="0"/>
              </a:endParaRPr>
            </a:p>
          </p:txBody>
        </p:sp>
      </p:grpSp>
      <p:grpSp>
        <p:nvGrpSpPr>
          <p:cNvPr id="47133" name="组合 66"/>
          <p:cNvGrpSpPr>
            <a:grpSpLocks/>
          </p:cNvGrpSpPr>
          <p:nvPr/>
        </p:nvGrpSpPr>
        <p:grpSpPr bwMode="auto">
          <a:xfrm>
            <a:off x="5499100" y="4679950"/>
            <a:ext cx="1204913" cy="1052513"/>
            <a:chOff x="0" y="0"/>
            <a:chExt cx="1203960" cy="1051560"/>
          </a:xfrm>
        </p:grpSpPr>
        <p:sp>
          <p:nvSpPr>
            <p:cNvPr id="47134" name="六边形 8"/>
            <p:cNvSpPr>
              <a:spLocks noChangeArrowheads="1"/>
            </p:cNvSpPr>
            <p:nvPr/>
          </p:nvSpPr>
          <p:spPr bwMode="auto">
            <a:xfrm>
              <a:off x="0" y="0"/>
              <a:ext cx="1203960" cy="105156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sp>
          <p:nvSpPr>
            <p:cNvPr id="47135" name="文本框 48"/>
            <p:cNvSpPr>
              <a:spLocks noChangeArrowheads="1"/>
            </p:cNvSpPr>
            <p:nvPr/>
          </p:nvSpPr>
          <p:spPr bwMode="auto">
            <a:xfrm>
              <a:off x="167429" y="171837"/>
              <a:ext cx="820724" cy="7072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sz="4000" dirty="0" smtClean="0">
                  <a:solidFill>
                    <a:srgbClr val="FFD860"/>
                  </a:solidFill>
                  <a:ea typeface="方正兰亭黑_GBK" pitchFamily="2" charset="-122"/>
                  <a:sym typeface="Arial" panose="020B0604020202020204" pitchFamily="34" charset="0"/>
                </a:rPr>
                <a:t>15</a:t>
              </a:r>
              <a:endParaRPr lang="zh-CN" altLang="en-US" sz="4000" baseline="-3000" dirty="0" smtClean="0">
                <a:solidFill>
                  <a:srgbClr val="FFD860"/>
                </a:solidFill>
                <a:ea typeface="方正兰亭黑_GBK" pitchFamily="2" charset="-122"/>
                <a:sym typeface="Arial" panose="020B0604020202020204" pitchFamily="34" charset="0"/>
              </a:endParaRPr>
            </a:p>
          </p:txBody>
        </p:sp>
      </p:grpSp>
      <p:grpSp>
        <p:nvGrpSpPr>
          <p:cNvPr id="47136" name="组合 2"/>
          <p:cNvGrpSpPr>
            <a:grpSpLocks/>
          </p:cNvGrpSpPr>
          <p:nvPr/>
        </p:nvGrpSpPr>
        <p:grpSpPr bwMode="auto">
          <a:xfrm>
            <a:off x="5157788" y="3006725"/>
            <a:ext cx="1887537" cy="1592263"/>
            <a:chOff x="0" y="0"/>
            <a:chExt cx="1887055" cy="1592580"/>
          </a:xfrm>
        </p:grpSpPr>
        <p:sp>
          <p:nvSpPr>
            <p:cNvPr id="47137" name="六边形 6"/>
            <p:cNvSpPr>
              <a:spLocks noChangeArrowheads="1"/>
            </p:cNvSpPr>
            <p:nvPr/>
          </p:nvSpPr>
          <p:spPr bwMode="auto">
            <a:xfrm>
              <a:off x="0" y="0"/>
              <a:ext cx="1887055" cy="159258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grpSp>
          <p:nvGrpSpPr>
            <p:cNvPr id="47138" name="组合 49"/>
            <p:cNvGrpSpPr>
              <a:grpSpLocks/>
            </p:cNvGrpSpPr>
            <p:nvPr/>
          </p:nvGrpSpPr>
          <p:grpSpPr bwMode="auto">
            <a:xfrm>
              <a:off x="445971" y="443715"/>
              <a:ext cx="966085" cy="648000"/>
              <a:chOff x="0" y="0"/>
              <a:chExt cx="935038" cy="568325"/>
            </a:xfrm>
          </p:grpSpPr>
          <p:sp>
            <p:nvSpPr>
              <p:cNvPr id="47139" name="Freeform 8"/>
              <p:cNvSpPr>
                <a:spLocks noChangeArrowheads="1"/>
              </p:cNvSpPr>
              <p:nvPr/>
            </p:nvSpPr>
            <p:spPr bwMode="auto">
              <a:xfrm>
                <a:off x="87313" y="485775"/>
                <a:ext cx="112713" cy="82550"/>
              </a:xfrm>
              <a:custGeom>
                <a:avLst/>
                <a:gdLst>
                  <a:gd name="T0" fmla="*/ 112713 w 30"/>
                  <a:gd name="T1" fmla="*/ 71293 h 22"/>
                  <a:gd name="T2" fmla="*/ 112713 w 30"/>
                  <a:gd name="T3" fmla="*/ 0 h 22"/>
                  <a:gd name="T4" fmla="*/ 3757 w 30"/>
                  <a:gd name="T5" fmla="*/ 82550 h 22"/>
                  <a:gd name="T6" fmla="*/ 101442 w 30"/>
                  <a:gd name="T7" fmla="*/ 82550 h 22"/>
                  <a:gd name="T8" fmla="*/ 112713 w 30"/>
                  <a:gd name="T9" fmla="*/ 71293 h 22"/>
                  <a:gd name="T10" fmla="*/ 0 60000 65536"/>
                  <a:gd name="T11" fmla="*/ 0 60000 65536"/>
                  <a:gd name="T12" fmla="*/ 0 60000 65536"/>
                  <a:gd name="T13" fmla="*/ 0 60000 65536"/>
                  <a:gd name="T14" fmla="*/ 0 60000 65536"/>
                  <a:gd name="T15" fmla="*/ 0 w 30"/>
                  <a:gd name="T16" fmla="*/ 0 h 22"/>
                  <a:gd name="T17" fmla="*/ 30 w 30"/>
                  <a:gd name="T18" fmla="*/ 22 h 22"/>
                </a:gdLst>
                <a:ahLst/>
                <a:cxnLst>
                  <a:cxn ang="T10">
                    <a:pos x="T0" y="T1"/>
                  </a:cxn>
                  <a:cxn ang="T11">
                    <a:pos x="T2" y="T3"/>
                  </a:cxn>
                  <a:cxn ang="T12">
                    <a:pos x="T4" y="T5"/>
                  </a:cxn>
                  <a:cxn ang="T13">
                    <a:pos x="T6" y="T7"/>
                  </a:cxn>
                  <a:cxn ang="T14">
                    <a:pos x="T8" y="T9"/>
                  </a:cxn>
                </a:cxnLst>
                <a:rect l="T15" t="T16" r="T17" b="T18"/>
                <a:pathLst>
                  <a:path w="30" h="22">
                    <a:moveTo>
                      <a:pt x="30" y="19"/>
                    </a:moveTo>
                    <a:cubicBezTo>
                      <a:pt x="30" y="0"/>
                      <a:pt x="30" y="0"/>
                      <a:pt x="30" y="0"/>
                    </a:cubicBezTo>
                    <a:cubicBezTo>
                      <a:pt x="30" y="0"/>
                      <a:pt x="0" y="22"/>
                      <a:pt x="1" y="22"/>
                    </a:cubicBezTo>
                    <a:cubicBezTo>
                      <a:pt x="27" y="22"/>
                      <a:pt x="27" y="22"/>
                      <a:pt x="27" y="22"/>
                    </a:cubicBezTo>
                    <a:cubicBezTo>
                      <a:pt x="29" y="22"/>
                      <a:pt x="30" y="21"/>
                      <a:pt x="30" y="19"/>
                    </a:cubicBez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000000"/>
                  </a:solidFill>
                  <a:ea typeface="方正兰亭黑_GBK" pitchFamily="2" charset="-122"/>
                  <a:sym typeface="Arial" panose="020B0604020202020204" pitchFamily="34" charset="0"/>
                </a:endParaRPr>
              </a:p>
            </p:txBody>
          </p:sp>
          <p:sp>
            <p:nvSpPr>
              <p:cNvPr id="47140" name="Freeform 9"/>
              <p:cNvSpPr>
                <a:spLocks noChangeArrowheads="1"/>
              </p:cNvSpPr>
              <p:nvPr/>
            </p:nvSpPr>
            <p:spPr bwMode="auto">
              <a:xfrm>
                <a:off x="235744" y="368300"/>
                <a:ext cx="120650" cy="200025"/>
              </a:xfrm>
              <a:custGeom>
                <a:avLst/>
                <a:gdLst>
                  <a:gd name="T0" fmla="*/ 109339 w 32"/>
                  <a:gd name="T1" fmla="*/ 200025 h 53"/>
                  <a:gd name="T2" fmla="*/ 120650 w 32"/>
                  <a:gd name="T3" fmla="*/ 188703 h 53"/>
                  <a:gd name="T4" fmla="*/ 120650 w 32"/>
                  <a:gd name="T5" fmla="*/ 0 h 53"/>
                  <a:gd name="T6" fmla="*/ 0 w 32"/>
                  <a:gd name="T7" fmla="*/ 86803 h 53"/>
                  <a:gd name="T8" fmla="*/ 0 w 32"/>
                  <a:gd name="T9" fmla="*/ 90577 h 53"/>
                  <a:gd name="T10" fmla="*/ 0 w 32"/>
                  <a:gd name="T11" fmla="*/ 188703 h 53"/>
                  <a:gd name="T12" fmla="*/ 7541 w 32"/>
                  <a:gd name="T13" fmla="*/ 200025 h 53"/>
                  <a:gd name="T14" fmla="*/ 109339 w 32"/>
                  <a:gd name="T15" fmla="*/ 200025 h 53"/>
                  <a:gd name="T16" fmla="*/ 0 60000 65536"/>
                  <a:gd name="T17" fmla="*/ 0 60000 65536"/>
                  <a:gd name="T18" fmla="*/ 0 60000 65536"/>
                  <a:gd name="T19" fmla="*/ 0 60000 65536"/>
                  <a:gd name="T20" fmla="*/ 0 60000 65536"/>
                  <a:gd name="T21" fmla="*/ 0 60000 65536"/>
                  <a:gd name="T22" fmla="*/ 0 60000 65536"/>
                  <a:gd name="T23" fmla="*/ 0 60000 65536"/>
                  <a:gd name="T24" fmla="*/ 0 w 32"/>
                  <a:gd name="T25" fmla="*/ 0 h 53"/>
                  <a:gd name="T26" fmla="*/ 32 w 32"/>
                  <a:gd name="T27" fmla="*/ 53 h 5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2" h="53">
                    <a:moveTo>
                      <a:pt x="29" y="53"/>
                    </a:moveTo>
                    <a:cubicBezTo>
                      <a:pt x="30" y="53"/>
                      <a:pt x="32" y="52"/>
                      <a:pt x="32" y="50"/>
                    </a:cubicBezTo>
                    <a:cubicBezTo>
                      <a:pt x="32" y="0"/>
                      <a:pt x="32" y="0"/>
                      <a:pt x="32" y="0"/>
                    </a:cubicBezTo>
                    <a:cubicBezTo>
                      <a:pt x="0" y="23"/>
                      <a:pt x="0" y="23"/>
                      <a:pt x="0" y="23"/>
                    </a:cubicBezTo>
                    <a:cubicBezTo>
                      <a:pt x="0" y="24"/>
                      <a:pt x="0" y="24"/>
                      <a:pt x="0" y="24"/>
                    </a:cubicBezTo>
                    <a:cubicBezTo>
                      <a:pt x="0" y="50"/>
                      <a:pt x="0" y="50"/>
                      <a:pt x="0" y="50"/>
                    </a:cubicBezTo>
                    <a:cubicBezTo>
                      <a:pt x="0" y="52"/>
                      <a:pt x="1" y="53"/>
                      <a:pt x="2" y="53"/>
                    </a:cubicBezTo>
                    <a:lnTo>
                      <a:pt x="29" y="53"/>
                    </a:ln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000000"/>
                  </a:solidFill>
                  <a:ea typeface="方正兰亭黑_GBK" pitchFamily="2" charset="-122"/>
                  <a:sym typeface="Arial" panose="020B0604020202020204" pitchFamily="34" charset="0"/>
                </a:endParaRPr>
              </a:p>
            </p:txBody>
          </p:sp>
          <p:sp>
            <p:nvSpPr>
              <p:cNvPr id="47141" name="Freeform 10"/>
              <p:cNvSpPr>
                <a:spLocks noChangeArrowheads="1"/>
              </p:cNvSpPr>
              <p:nvPr/>
            </p:nvSpPr>
            <p:spPr bwMode="auto">
              <a:xfrm>
                <a:off x="392112" y="274637"/>
                <a:ext cx="120650" cy="293688"/>
              </a:xfrm>
              <a:custGeom>
                <a:avLst/>
                <a:gdLst>
                  <a:gd name="T0" fmla="*/ 109339 w 32"/>
                  <a:gd name="T1" fmla="*/ 293688 h 78"/>
                  <a:gd name="T2" fmla="*/ 120650 w 32"/>
                  <a:gd name="T3" fmla="*/ 282392 h 78"/>
                  <a:gd name="T4" fmla="*/ 120650 w 32"/>
                  <a:gd name="T5" fmla="*/ 33887 h 78"/>
                  <a:gd name="T6" fmla="*/ 86717 w 32"/>
                  <a:gd name="T7" fmla="*/ 0 h 78"/>
                  <a:gd name="T8" fmla="*/ 37703 w 32"/>
                  <a:gd name="T9" fmla="*/ 37652 h 78"/>
                  <a:gd name="T10" fmla="*/ 0 w 32"/>
                  <a:gd name="T11" fmla="*/ 64009 h 78"/>
                  <a:gd name="T12" fmla="*/ 0 w 32"/>
                  <a:gd name="T13" fmla="*/ 282392 h 78"/>
                  <a:gd name="T14" fmla="*/ 11311 w 32"/>
                  <a:gd name="T15" fmla="*/ 293688 h 78"/>
                  <a:gd name="T16" fmla="*/ 109339 w 32"/>
                  <a:gd name="T17" fmla="*/ 293688 h 7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2"/>
                  <a:gd name="T28" fmla="*/ 0 h 78"/>
                  <a:gd name="T29" fmla="*/ 32 w 32"/>
                  <a:gd name="T30" fmla="*/ 78 h 7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2" h="78">
                    <a:moveTo>
                      <a:pt x="29" y="78"/>
                    </a:moveTo>
                    <a:cubicBezTo>
                      <a:pt x="31" y="78"/>
                      <a:pt x="32" y="77"/>
                      <a:pt x="32" y="75"/>
                    </a:cubicBezTo>
                    <a:cubicBezTo>
                      <a:pt x="32" y="9"/>
                      <a:pt x="32" y="9"/>
                      <a:pt x="32" y="9"/>
                    </a:cubicBezTo>
                    <a:cubicBezTo>
                      <a:pt x="23" y="0"/>
                      <a:pt x="23" y="0"/>
                      <a:pt x="23" y="0"/>
                    </a:cubicBezTo>
                    <a:cubicBezTo>
                      <a:pt x="10" y="10"/>
                      <a:pt x="10" y="10"/>
                      <a:pt x="10" y="10"/>
                    </a:cubicBezTo>
                    <a:cubicBezTo>
                      <a:pt x="0" y="17"/>
                      <a:pt x="0" y="17"/>
                      <a:pt x="0" y="17"/>
                    </a:cubicBezTo>
                    <a:cubicBezTo>
                      <a:pt x="0" y="75"/>
                      <a:pt x="0" y="75"/>
                      <a:pt x="0" y="75"/>
                    </a:cubicBezTo>
                    <a:cubicBezTo>
                      <a:pt x="0" y="77"/>
                      <a:pt x="1" y="78"/>
                      <a:pt x="3" y="78"/>
                    </a:cubicBezTo>
                    <a:lnTo>
                      <a:pt x="29" y="78"/>
                    </a:ln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000000"/>
                  </a:solidFill>
                  <a:ea typeface="方正兰亭黑_GBK" pitchFamily="2" charset="-122"/>
                  <a:sym typeface="Arial" panose="020B0604020202020204" pitchFamily="34" charset="0"/>
                </a:endParaRPr>
              </a:p>
            </p:txBody>
          </p:sp>
          <p:sp>
            <p:nvSpPr>
              <p:cNvPr id="47142" name="Freeform 11"/>
              <p:cNvSpPr>
                <a:spLocks noChangeArrowheads="1"/>
              </p:cNvSpPr>
              <p:nvPr/>
            </p:nvSpPr>
            <p:spPr bwMode="auto">
              <a:xfrm>
                <a:off x="548481" y="315912"/>
                <a:ext cx="120650" cy="252413"/>
              </a:xfrm>
              <a:custGeom>
                <a:avLst/>
                <a:gdLst>
                  <a:gd name="T0" fmla="*/ 113109 w 32"/>
                  <a:gd name="T1" fmla="*/ 252413 h 67"/>
                  <a:gd name="T2" fmla="*/ 120650 w 32"/>
                  <a:gd name="T3" fmla="*/ 241111 h 67"/>
                  <a:gd name="T4" fmla="*/ 120650 w 32"/>
                  <a:gd name="T5" fmla="*/ 0 h 67"/>
                  <a:gd name="T6" fmla="*/ 75406 w 32"/>
                  <a:gd name="T7" fmla="*/ 37674 h 67"/>
                  <a:gd name="T8" fmla="*/ 60325 w 32"/>
                  <a:gd name="T9" fmla="*/ 48976 h 67"/>
                  <a:gd name="T10" fmla="*/ 18852 w 32"/>
                  <a:gd name="T11" fmla="*/ 45208 h 67"/>
                  <a:gd name="T12" fmla="*/ 15081 w 32"/>
                  <a:gd name="T13" fmla="*/ 41441 h 67"/>
                  <a:gd name="T14" fmla="*/ 0 w 32"/>
                  <a:gd name="T15" fmla="*/ 26372 h 67"/>
                  <a:gd name="T16" fmla="*/ 0 w 32"/>
                  <a:gd name="T17" fmla="*/ 241111 h 67"/>
                  <a:gd name="T18" fmla="*/ 11311 w 32"/>
                  <a:gd name="T19" fmla="*/ 252413 h 67"/>
                  <a:gd name="T20" fmla="*/ 113109 w 32"/>
                  <a:gd name="T21" fmla="*/ 252413 h 6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2"/>
                  <a:gd name="T34" fmla="*/ 0 h 67"/>
                  <a:gd name="T35" fmla="*/ 32 w 32"/>
                  <a:gd name="T36" fmla="*/ 67 h 6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2" h="67">
                    <a:moveTo>
                      <a:pt x="30" y="67"/>
                    </a:moveTo>
                    <a:cubicBezTo>
                      <a:pt x="31" y="67"/>
                      <a:pt x="32" y="66"/>
                      <a:pt x="32" y="64"/>
                    </a:cubicBezTo>
                    <a:cubicBezTo>
                      <a:pt x="32" y="0"/>
                      <a:pt x="32" y="0"/>
                      <a:pt x="32" y="0"/>
                    </a:cubicBezTo>
                    <a:cubicBezTo>
                      <a:pt x="20" y="10"/>
                      <a:pt x="20" y="10"/>
                      <a:pt x="20" y="10"/>
                    </a:cubicBezTo>
                    <a:cubicBezTo>
                      <a:pt x="16" y="13"/>
                      <a:pt x="16" y="13"/>
                      <a:pt x="16" y="13"/>
                    </a:cubicBezTo>
                    <a:cubicBezTo>
                      <a:pt x="13" y="16"/>
                      <a:pt x="8" y="15"/>
                      <a:pt x="5" y="12"/>
                    </a:cubicBezTo>
                    <a:cubicBezTo>
                      <a:pt x="4" y="11"/>
                      <a:pt x="4" y="11"/>
                      <a:pt x="4" y="11"/>
                    </a:cubicBezTo>
                    <a:cubicBezTo>
                      <a:pt x="0" y="7"/>
                      <a:pt x="0" y="7"/>
                      <a:pt x="0" y="7"/>
                    </a:cubicBezTo>
                    <a:cubicBezTo>
                      <a:pt x="0" y="64"/>
                      <a:pt x="0" y="64"/>
                      <a:pt x="0" y="64"/>
                    </a:cubicBezTo>
                    <a:cubicBezTo>
                      <a:pt x="0" y="66"/>
                      <a:pt x="2" y="67"/>
                      <a:pt x="3" y="67"/>
                    </a:cubicBezTo>
                    <a:lnTo>
                      <a:pt x="30" y="67"/>
                    </a:ln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000000"/>
                  </a:solidFill>
                  <a:ea typeface="方正兰亭黑_GBK" pitchFamily="2" charset="-122"/>
                  <a:sym typeface="Arial" panose="020B0604020202020204" pitchFamily="34" charset="0"/>
                </a:endParaRPr>
              </a:p>
            </p:txBody>
          </p:sp>
          <p:sp>
            <p:nvSpPr>
              <p:cNvPr id="47143" name="Freeform 12"/>
              <p:cNvSpPr>
                <a:spLocks noChangeArrowheads="1"/>
              </p:cNvSpPr>
              <p:nvPr/>
            </p:nvSpPr>
            <p:spPr bwMode="auto">
              <a:xfrm>
                <a:off x="704850" y="195262"/>
                <a:ext cx="120650" cy="373063"/>
              </a:xfrm>
              <a:custGeom>
                <a:avLst/>
                <a:gdLst>
                  <a:gd name="T0" fmla="*/ 109339 w 32"/>
                  <a:gd name="T1" fmla="*/ 373063 h 99"/>
                  <a:gd name="T2" fmla="*/ 120650 w 32"/>
                  <a:gd name="T3" fmla="*/ 361758 h 99"/>
                  <a:gd name="T4" fmla="*/ 120650 w 32"/>
                  <a:gd name="T5" fmla="*/ 0 h 99"/>
                  <a:gd name="T6" fmla="*/ 49014 w 32"/>
                  <a:gd name="T7" fmla="*/ 56525 h 99"/>
                  <a:gd name="T8" fmla="*/ 0 w 32"/>
                  <a:gd name="T9" fmla="*/ 94208 h 99"/>
                  <a:gd name="T10" fmla="*/ 0 w 32"/>
                  <a:gd name="T11" fmla="*/ 361758 h 99"/>
                  <a:gd name="T12" fmla="*/ 11311 w 32"/>
                  <a:gd name="T13" fmla="*/ 373063 h 99"/>
                  <a:gd name="T14" fmla="*/ 109339 w 32"/>
                  <a:gd name="T15" fmla="*/ 373063 h 99"/>
                  <a:gd name="T16" fmla="*/ 0 60000 65536"/>
                  <a:gd name="T17" fmla="*/ 0 60000 65536"/>
                  <a:gd name="T18" fmla="*/ 0 60000 65536"/>
                  <a:gd name="T19" fmla="*/ 0 60000 65536"/>
                  <a:gd name="T20" fmla="*/ 0 60000 65536"/>
                  <a:gd name="T21" fmla="*/ 0 60000 65536"/>
                  <a:gd name="T22" fmla="*/ 0 60000 65536"/>
                  <a:gd name="T23" fmla="*/ 0 60000 65536"/>
                  <a:gd name="T24" fmla="*/ 0 w 32"/>
                  <a:gd name="T25" fmla="*/ 0 h 99"/>
                  <a:gd name="T26" fmla="*/ 32 w 32"/>
                  <a:gd name="T27" fmla="*/ 99 h 99"/>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2" h="99">
                    <a:moveTo>
                      <a:pt x="29" y="99"/>
                    </a:moveTo>
                    <a:cubicBezTo>
                      <a:pt x="31" y="99"/>
                      <a:pt x="32" y="98"/>
                      <a:pt x="32" y="96"/>
                    </a:cubicBezTo>
                    <a:cubicBezTo>
                      <a:pt x="32" y="0"/>
                      <a:pt x="32" y="0"/>
                      <a:pt x="32" y="0"/>
                    </a:cubicBezTo>
                    <a:cubicBezTo>
                      <a:pt x="13" y="15"/>
                      <a:pt x="13" y="15"/>
                      <a:pt x="13" y="15"/>
                    </a:cubicBezTo>
                    <a:cubicBezTo>
                      <a:pt x="0" y="25"/>
                      <a:pt x="0" y="25"/>
                      <a:pt x="0" y="25"/>
                    </a:cubicBezTo>
                    <a:cubicBezTo>
                      <a:pt x="0" y="96"/>
                      <a:pt x="0" y="96"/>
                      <a:pt x="0" y="96"/>
                    </a:cubicBezTo>
                    <a:cubicBezTo>
                      <a:pt x="0" y="98"/>
                      <a:pt x="1" y="99"/>
                      <a:pt x="3" y="99"/>
                    </a:cubicBezTo>
                    <a:lnTo>
                      <a:pt x="29" y="99"/>
                    </a:ln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000000"/>
                  </a:solidFill>
                  <a:ea typeface="方正兰亭黑_GBK" pitchFamily="2" charset="-122"/>
                  <a:sym typeface="Arial" panose="020B0604020202020204" pitchFamily="34" charset="0"/>
                </a:endParaRPr>
              </a:p>
            </p:txBody>
          </p:sp>
          <p:sp>
            <p:nvSpPr>
              <p:cNvPr id="47144" name="Freeform 13"/>
              <p:cNvSpPr>
                <a:spLocks noChangeArrowheads="1"/>
              </p:cNvSpPr>
              <p:nvPr/>
            </p:nvSpPr>
            <p:spPr bwMode="auto">
              <a:xfrm>
                <a:off x="0" y="0"/>
                <a:ext cx="935038" cy="541338"/>
              </a:xfrm>
              <a:custGeom>
                <a:avLst/>
                <a:gdLst>
                  <a:gd name="T0" fmla="*/ 935038 w 248"/>
                  <a:gd name="T1" fmla="*/ 30074 h 144"/>
                  <a:gd name="T2" fmla="*/ 923727 w 248"/>
                  <a:gd name="T3" fmla="*/ 7519 h 144"/>
                  <a:gd name="T4" fmla="*/ 901105 w 248"/>
                  <a:gd name="T5" fmla="*/ 0 h 144"/>
                  <a:gd name="T6" fmla="*/ 867172 w 248"/>
                  <a:gd name="T7" fmla="*/ 0 h 144"/>
                  <a:gd name="T8" fmla="*/ 754063 w 248"/>
                  <a:gd name="T9" fmla="*/ 0 h 144"/>
                  <a:gd name="T10" fmla="*/ 742752 w 248"/>
                  <a:gd name="T11" fmla="*/ 3759 h 144"/>
                  <a:gd name="T12" fmla="*/ 738982 w 248"/>
                  <a:gd name="T13" fmla="*/ 3759 h 144"/>
                  <a:gd name="T14" fmla="*/ 720130 w 248"/>
                  <a:gd name="T15" fmla="*/ 30074 h 144"/>
                  <a:gd name="T16" fmla="*/ 742752 w 248"/>
                  <a:gd name="T17" fmla="*/ 60149 h 144"/>
                  <a:gd name="T18" fmla="*/ 754063 w 248"/>
                  <a:gd name="T19" fmla="*/ 63908 h 144"/>
                  <a:gd name="T20" fmla="*/ 791766 w 248"/>
                  <a:gd name="T21" fmla="*/ 63908 h 144"/>
                  <a:gd name="T22" fmla="*/ 810618 w 248"/>
                  <a:gd name="T23" fmla="*/ 63908 h 144"/>
                  <a:gd name="T24" fmla="*/ 776685 w 248"/>
                  <a:gd name="T25" fmla="*/ 90223 h 144"/>
                  <a:gd name="T26" fmla="*/ 712589 w 248"/>
                  <a:gd name="T27" fmla="*/ 146612 h 144"/>
                  <a:gd name="T28" fmla="*/ 674886 w 248"/>
                  <a:gd name="T29" fmla="*/ 176687 h 144"/>
                  <a:gd name="T30" fmla="*/ 625872 w 248"/>
                  <a:gd name="T31" fmla="*/ 214280 h 144"/>
                  <a:gd name="T32" fmla="*/ 595710 w 248"/>
                  <a:gd name="T33" fmla="*/ 236835 h 144"/>
                  <a:gd name="T34" fmla="*/ 565547 w 248"/>
                  <a:gd name="T35" fmla="*/ 206761 h 144"/>
                  <a:gd name="T36" fmla="*/ 550466 w 248"/>
                  <a:gd name="T37" fmla="*/ 195483 h 144"/>
                  <a:gd name="T38" fmla="*/ 512763 w 248"/>
                  <a:gd name="T39" fmla="*/ 157890 h 144"/>
                  <a:gd name="T40" fmla="*/ 505222 w 248"/>
                  <a:gd name="T41" fmla="*/ 150372 h 144"/>
                  <a:gd name="T42" fmla="*/ 463749 w 248"/>
                  <a:gd name="T43" fmla="*/ 146612 h 144"/>
                  <a:gd name="T44" fmla="*/ 429816 w 248"/>
                  <a:gd name="T45" fmla="*/ 172927 h 144"/>
                  <a:gd name="T46" fmla="*/ 392113 w 248"/>
                  <a:gd name="T47" fmla="*/ 203002 h 144"/>
                  <a:gd name="T48" fmla="*/ 365721 w 248"/>
                  <a:gd name="T49" fmla="*/ 218039 h 144"/>
                  <a:gd name="T50" fmla="*/ 354410 w 248"/>
                  <a:gd name="T51" fmla="*/ 229317 h 144"/>
                  <a:gd name="T52" fmla="*/ 233760 w 248"/>
                  <a:gd name="T53" fmla="*/ 319540 h 144"/>
                  <a:gd name="T54" fmla="*/ 229989 w 248"/>
                  <a:gd name="T55" fmla="*/ 323299 h 144"/>
                  <a:gd name="T56" fmla="*/ 192286 w 248"/>
                  <a:gd name="T57" fmla="*/ 349614 h 144"/>
                  <a:gd name="T58" fmla="*/ 33933 w 248"/>
                  <a:gd name="T59" fmla="*/ 466152 h 144"/>
                  <a:gd name="T60" fmla="*/ 15081 w 248"/>
                  <a:gd name="T61" fmla="*/ 481189 h 144"/>
                  <a:gd name="T62" fmla="*/ 11311 w 248"/>
                  <a:gd name="T63" fmla="*/ 526301 h 144"/>
                  <a:gd name="T64" fmla="*/ 41473 w 248"/>
                  <a:gd name="T65" fmla="*/ 537579 h 144"/>
                  <a:gd name="T66" fmla="*/ 56555 w 248"/>
                  <a:gd name="T67" fmla="*/ 533819 h 144"/>
                  <a:gd name="T68" fmla="*/ 192286 w 248"/>
                  <a:gd name="T69" fmla="*/ 428559 h 144"/>
                  <a:gd name="T70" fmla="*/ 229989 w 248"/>
                  <a:gd name="T71" fmla="*/ 402244 h 144"/>
                  <a:gd name="T72" fmla="*/ 233760 w 248"/>
                  <a:gd name="T73" fmla="*/ 402244 h 144"/>
                  <a:gd name="T74" fmla="*/ 354410 w 248"/>
                  <a:gd name="T75" fmla="*/ 308262 h 144"/>
                  <a:gd name="T76" fmla="*/ 369491 w 248"/>
                  <a:gd name="T77" fmla="*/ 300743 h 144"/>
                  <a:gd name="T78" fmla="*/ 392113 w 248"/>
                  <a:gd name="T79" fmla="*/ 281947 h 144"/>
                  <a:gd name="T80" fmla="*/ 429816 w 248"/>
                  <a:gd name="T81" fmla="*/ 251873 h 144"/>
                  <a:gd name="T82" fmla="*/ 478830 w 248"/>
                  <a:gd name="T83" fmla="*/ 214280 h 144"/>
                  <a:gd name="T84" fmla="*/ 512763 w 248"/>
                  <a:gd name="T85" fmla="*/ 248113 h 144"/>
                  <a:gd name="T86" fmla="*/ 550466 w 248"/>
                  <a:gd name="T87" fmla="*/ 285706 h 144"/>
                  <a:gd name="T88" fmla="*/ 565547 w 248"/>
                  <a:gd name="T89" fmla="*/ 296984 h 144"/>
                  <a:gd name="T90" fmla="*/ 569318 w 248"/>
                  <a:gd name="T91" fmla="*/ 304503 h 144"/>
                  <a:gd name="T92" fmla="*/ 610791 w 248"/>
                  <a:gd name="T93" fmla="*/ 308262 h 144"/>
                  <a:gd name="T94" fmla="*/ 625872 w 248"/>
                  <a:gd name="T95" fmla="*/ 296984 h 144"/>
                  <a:gd name="T96" fmla="*/ 674886 w 248"/>
                  <a:gd name="T97" fmla="*/ 259391 h 144"/>
                  <a:gd name="T98" fmla="*/ 712589 w 248"/>
                  <a:gd name="T99" fmla="*/ 229317 h 144"/>
                  <a:gd name="T100" fmla="*/ 761604 w 248"/>
                  <a:gd name="T101" fmla="*/ 191724 h 144"/>
                  <a:gd name="T102" fmla="*/ 867172 w 248"/>
                  <a:gd name="T103" fmla="*/ 101501 h 144"/>
                  <a:gd name="T104" fmla="*/ 870943 w 248"/>
                  <a:gd name="T105" fmla="*/ 97742 h 144"/>
                  <a:gd name="T106" fmla="*/ 870943 w 248"/>
                  <a:gd name="T107" fmla="*/ 172927 h 144"/>
                  <a:gd name="T108" fmla="*/ 901105 w 248"/>
                  <a:gd name="T109" fmla="*/ 203002 h 144"/>
                  <a:gd name="T110" fmla="*/ 935038 w 248"/>
                  <a:gd name="T111" fmla="*/ 172927 h 144"/>
                  <a:gd name="T112" fmla="*/ 935038 w 248"/>
                  <a:gd name="T113" fmla="*/ 30074 h 14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48"/>
                  <a:gd name="T172" fmla="*/ 0 h 144"/>
                  <a:gd name="T173" fmla="*/ 248 w 248"/>
                  <a:gd name="T174" fmla="*/ 144 h 144"/>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48" h="144">
                    <a:moveTo>
                      <a:pt x="248" y="8"/>
                    </a:moveTo>
                    <a:cubicBezTo>
                      <a:pt x="248" y="6"/>
                      <a:pt x="247" y="4"/>
                      <a:pt x="245" y="2"/>
                    </a:cubicBezTo>
                    <a:cubicBezTo>
                      <a:pt x="243" y="1"/>
                      <a:pt x="241" y="0"/>
                      <a:pt x="239" y="0"/>
                    </a:cubicBezTo>
                    <a:cubicBezTo>
                      <a:pt x="230" y="0"/>
                      <a:pt x="230" y="0"/>
                      <a:pt x="230" y="0"/>
                    </a:cubicBezTo>
                    <a:cubicBezTo>
                      <a:pt x="200" y="0"/>
                      <a:pt x="200" y="0"/>
                      <a:pt x="200" y="0"/>
                    </a:cubicBezTo>
                    <a:cubicBezTo>
                      <a:pt x="199" y="0"/>
                      <a:pt x="198" y="0"/>
                      <a:pt x="197" y="1"/>
                    </a:cubicBezTo>
                    <a:cubicBezTo>
                      <a:pt x="197" y="1"/>
                      <a:pt x="196" y="1"/>
                      <a:pt x="196" y="1"/>
                    </a:cubicBezTo>
                    <a:cubicBezTo>
                      <a:pt x="193" y="2"/>
                      <a:pt x="191" y="5"/>
                      <a:pt x="191" y="8"/>
                    </a:cubicBezTo>
                    <a:cubicBezTo>
                      <a:pt x="191" y="12"/>
                      <a:pt x="194" y="15"/>
                      <a:pt x="197" y="16"/>
                    </a:cubicBezTo>
                    <a:cubicBezTo>
                      <a:pt x="198" y="17"/>
                      <a:pt x="199" y="17"/>
                      <a:pt x="200" y="17"/>
                    </a:cubicBezTo>
                    <a:cubicBezTo>
                      <a:pt x="210" y="17"/>
                      <a:pt x="210" y="17"/>
                      <a:pt x="210" y="17"/>
                    </a:cubicBezTo>
                    <a:cubicBezTo>
                      <a:pt x="215" y="17"/>
                      <a:pt x="215" y="17"/>
                      <a:pt x="215" y="17"/>
                    </a:cubicBezTo>
                    <a:cubicBezTo>
                      <a:pt x="206" y="24"/>
                      <a:pt x="206" y="24"/>
                      <a:pt x="206" y="24"/>
                    </a:cubicBezTo>
                    <a:cubicBezTo>
                      <a:pt x="189" y="39"/>
                      <a:pt x="189" y="39"/>
                      <a:pt x="189" y="39"/>
                    </a:cubicBezTo>
                    <a:cubicBezTo>
                      <a:pt x="179" y="47"/>
                      <a:pt x="179" y="47"/>
                      <a:pt x="179" y="47"/>
                    </a:cubicBezTo>
                    <a:cubicBezTo>
                      <a:pt x="166" y="57"/>
                      <a:pt x="166" y="57"/>
                      <a:pt x="166" y="57"/>
                    </a:cubicBezTo>
                    <a:cubicBezTo>
                      <a:pt x="158" y="63"/>
                      <a:pt x="158" y="63"/>
                      <a:pt x="158" y="63"/>
                    </a:cubicBezTo>
                    <a:cubicBezTo>
                      <a:pt x="150" y="55"/>
                      <a:pt x="150" y="55"/>
                      <a:pt x="150" y="55"/>
                    </a:cubicBezTo>
                    <a:cubicBezTo>
                      <a:pt x="146" y="52"/>
                      <a:pt x="146" y="52"/>
                      <a:pt x="146" y="52"/>
                    </a:cubicBezTo>
                    <a:cubicBezTo>
                      <a:pt x="136" y="42"/>
                      <a:pt x="136" y="42"/>
                      <a:pt x="136" y="42"/>
                    </a:cubicBezTo>
                    <a:cubicBezTo>
                      <a:pt x="134" y="40"/>
                      <a:pt x="134" y="40"/>
                      <a:pt x="134" y="40"/>
                    </a:cubicBezTo>
                    <a:cubicBezTo>
                      <a:pt x="131" y="37"/>
                      <a:pt x="127" y="36"/>
                      <a:pt x="123" y="39"/>
                    </a:cubicBezTo>
                    <a:cubicBezTo>
                      <a:pt x="114" y="46"/>
                      <a:pt x="114" y="46"/>
                      <a:pt x="114" y="46"/>
                    </a:cubicBezTo>
                    <a:cubicBezTo>
                      <a:pt x="104" y="54"/>
                      <a:pt x="104" y="54"/>
                      <a:pt x="104" y="54"/>
                    </a:cubicBezTo>
                    <a:cubicBezTo>
                      <a:pt x="97" y="58"/>
                      <a:pt x="97" y="58"/>
                      <a:pt x="97" y="58"/>
                    </a:cubicBezTo>
                    <a:cubicBezTo>
                      <a:pt x="94" y="61"/>
                      <a:pt x="94" y="61"/>
                      <a:pt x="94" y="61"/>
                    </a:cubicBezTo>
                    <a:cubicBezTo>
                      <a:pt x="62" y="85"/>
                      <a:pt x="62" y="85"/>
                      <a:pt x="62" y="85"/>
                    </a:cubicBezTo>
                    <a:cubicBezTo>
                      <a:pt x="61" y="86"/>
                      <a:pt x="61" y="86"/>
                      <a:pt x="61" y="86"/>
                    </a:cubicBezTo>
                    <a:cubicBezTo>
                      <a:pt x="51" y="93"/>
                      <a:pt x="51" y="93"/>
                      <a:pt x="51" y="93"/>
                    </a:cubicBezTo>
                    <a:cubicBezTo>
                      <a:pt x="9" y="124"/>
                      <a:pt x="9" y="124"/>
                      <a:pt x="9" y="124"/>
                    </a:cubicBezTo>
                    <a:cubicBezTo>
                      <a:pt x="4" y="128"/>
                      <a:pt x="4" y="128"/>
                      <a:pt x="4" y="128"/>
                    </a:cubicBezTo>
                    <a:cubicBezTo>
                      <a:pt x="1" y="131"/>
                      <a:pt x="0" y="136"/>
                      <a:pt x="3" y="140"/>
                    </a:cubicBezTo>
                    <a:cubicBezTo>
                      <a:pt x="5" y="143"/>
                      <a:pt x="8" y="144"/>
                      <a:pt x="11" y="143"/>
                    </a:cubicBezTo>
                    <a:cubicBezTo>
                      <a:pt x="12" y="143"/>
                      <a:pt x="14" y="143"/>
                      <a:pt x="15" y="142"/>
                    </a:cubicBezTo>
                    <a:cubicBezTo>
                      <a:pt x="51" y="114"/>
                      <a:pt x="51" y="114"/>
                      <a:pt x="51" y="114"/>
                    </a:cubicBezTo>
                    <a:cubicBezTo>
                      <a:pt x="61" y="107"/>
                      <a:pt x="61" y="107"/>
                      <a:pt x="61" y="107"/>
                    </a:cubicBezTo>
                    <a:cubicBezTo>
                      <a:pt x="62" y="107"/>
                      <a:pt x="62" y="107"/>
                      <a:pt x="62" y="107"/>
                    </a:cubicBezTo>
                    <a:cubicBezTo>
                      <a:pt x="94" y="82"/>
                      <a:pt x="94" y="82"/>
                      <a:pt x="94" y="82"/>
                    </a:cubicBezTo>
                    <a:cubicBezTo>
                      <a:pt x="98" y="80"/>
                      <a:pt x="98" y="80"/>
                      <a:pt x="98" y="80"/>
                    </a:cubicBezTo>
                    <a:cubicBezTo>
                      <a:pt x="104" y="75"/>
                      <a:pt x="104" y="75"/>
                      <a:pt x="104" y="75"/>
                    </a:cubicBezTo>
                    <a:cubicBezTo>
                      <a:pt x="114" y="67"/>
                      <a:pt x="114" y="67"/>
                      <a:pt x="114" y="67"/>
                    </a:cubicBezTo>
                    <a:cubicBezTo>
                      <a:pt x="127" y="57"/>
                      <a:pt x="127" y="57"/>
                      <a:pt x="127" y="57"/>
                    </a:cubicBezTo>
                    <a:cubicBezTo>
                      <a:pt x="136" y="66"/>
                      <a:pt x="136" y="66"/>
                      <a:pt x="136" y="66"/>
                    </a:cubicBezTo>
                    <a:cubicBezTo>
                      <a:pt x="146" y="76"/>
                      <a:pt x="146" y="76"/>
                      <a:pt x="146" y="76"/>
                    </a:cubicBezTo>
                    <a:cubicBezTo>
                      <a:pt x="150" y="79"/>
                      <a:pt x="150" y="79"/>
                      <a:pt x="150" y="79"/>
                    </a:cubicBezTo>
                    <a:cubicBezTo>
                      <a:pt x="151" y="81"/>
                      <a:pt x="151" y="81"/>
                      <a:pt x="151" y="81"/>
                    </a:cubicBezTo>
                    <a:cubicBezTo>
                      <a:pt x="154" y="84"/>
                      <a:pt x="159" y="84"/>
                      <a:pt x="162" y="82"/>
                    </a:cubicBezTo>
                    <a:cubicBezTo>
                      <a:pt x="166" y="79"/>
                      <a:pt x="166" y="79"/>
                      <a:pt x="166" y="79"/>
                    </a:cubicBezTo>
                    <a:cubicBezTo>
                      <a:pt x="179" y="69"/>
                      <a:pt x="179" y="69"/>
                      <a:pt x="179" y="69"/>
                    </a:cubicBezTo>
                    <a:cubicBezTo>
                      <a:pt x="189" y="61"/>
                      <a:pt x="189" y="61"/>
                      <a:pt x="189" y="61"/>
                    </a:cubicBezTo>
                    <a:cubicBezTo>
                      <a:pt x="202" y="51"/>
                      <a:pt x="202" y="51"/>
                      <a:pt x="202" y="51"/>
                    </a:cubicBezTo>
                    <a:cubicBezTo>
                      <a:pt x="230" y="27"/>
                      <a:pt x="230" y="27"/>
                      <a:pt x="230" y="27"/>
                    </a:cubicBezTo>
                    <a:cubicBezTo>
                      <a:pt x="231" y="26"/>
                      <a:pt x="231" y="26"/>
                      <a:pt x="231" y="26"/>
                    </a:cubicBezTo>
                    <a:cubicBezTo>
                      <a:pt x="231" y="46"/>
                      <a:pt x="231" y="46"/>
                      <a:pt x="231" y="46"/>
                    </a:cubicBezTo>
                    <a:cubicBezTo>
                      <a:pt x="231" y="50"/>
                      <a:pt x="234" y="54"/>
                      <a:pt x="239" y="54"/>
                    </a:cubicBezTo>
                    <a:cubicBezTo>
                      <a:pt x="244" y="54"/>
                      <a:pt x="248" y="50"/>
                      <a:pt x="248" y="46"/>
                    </a:cubicBezTo>
                    <a:lnTo>
                      <a:pt x="248" y="8"/>
                    </a:ln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000000"/>
                  </a:solidFill>
                  <a:ea typeface="方正兰亭黑_GBK" pitchFamily="2" charset="-122"/>
                  <a:sym typeface="Arial" panose="020B0604020202020204" pitchFamily="34" charset="0"/>
                </a:endParaRPr>
              </a:p>
            </p:txBody>
          </p:sp>
        </p:grpSp>
      </p:grpSp>
      <p:sp>
        <p:nvSpPr>
          <p:cNvPr id="47145" name="矩形 65"/>
          <p:cNvSpPr>
            <a:spLocks noChangeArrowheads="1"/>
          </p:cNvSpPr>
          <p:nvPr/>
        </p:nvSpPr>
        <p:spPr bwMode="auto">
          <a:xfrm>
            <a:off x="1572913" y="1377950"/>
            <a:ext cx="2954637" cy="461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r>
              <a:rPr lang="zh-CN" altLang="en-US" sz="2400" dirty="0">
                <a:solidFill>
                  <a:srgbClr val="FFD860"/>
                </a:solidFill>
                <a:latin typeface="方正兰亭黑_GBK" pitchFamily="2" charset="-122"/>
                <a:ea typeface="方正兰亭黑_GBK" pitchFamily="2" charset="-122"/>
                <a:sym typeface="方正兰亭黑_GBK" pitchFamily="2" charset="-122"/>
              </a:rPr>
              <a:t>一种节省时间的方法</a:t>
            </a:r>
          </a:p>
        </p:txBody>
      </p:sp>
      <p:sp>
        <p:nvSpPr>
          <p:cNvPr id="47147" name="矩形 69"/>
          <p:cNvSpPr>
            <a:spLocks noChangeArrowheads="1"/>
          </p:cNvSpPr>
          <p:nvPr/>
        </p:nvSpPr>
        <p:spPr bwMode="auto">
          <a:xfrm>
            <a:off x="1504831" y="2761850"/>
            <a:ext cx="2031307" cy="830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r>
              <a:rPr lang="zh-CN" altLang="en-US" sz="2400" dirty="0">
                <a:solidFill>
                  <a:srgbClr val="FFD860"/>
                </a:solidFill>
                <a:latin typeface="方正兰亭黑_GBK" pitchFamily="2" charset="-122"/>
                <a:ea typeface="方正兰亭黑_GBK" pitchFamily="2" charset="-122"/>
                <a:sym typeface="方正兰亭黑_GBK" pitchFamily="2" charset="-122"/>
              </a:rPr>
              <a:t>你并不需要</a:t>
            </a:r>
            <a:r>
              <a:rPr lang="zh-CN" altLang="en-US" sz="2400" dirty="0" smtClean="0">
                <a:solidFill>
                  <a:srgbClr val="FFD860"/>
                </a:solidFill>
                <a:latin typeface="方正兰亭黑_GBK" pitchFamily="2" charset="-122"/>
                <a:ea typeface="方正兰亭黑_GBK" pitchFamily="2" charset="-122"/>
                <a:sym typeface="方正兰亭黑_GBK" pitchFamily="2" charset="-122"/>
              </a:rPr>
              <a:t>挖</a:t>
            </a:r>
            <a:endParaRPr lang="en-US" altLang="zh-CN" sz="2400" dirty="0" smtClean="0">
              <a:solidFill>
                <a:srgbClr val="FFD860"/>
              </a:solidFill>
              <a:latin typeface="方正兰亭黑_GBK" pitchFamily="2" charset="-122"/>
              <a:ea typeface="方正兰亭黑_GBK" pitchFamily="2" charset="-122"/>
              <a:sym typeface="方正兰亭黑_GBK" pitchFamily="2" charset="-122"/>
            </a:endParaRPr>
          </a:p>
          <a:p>
            <a:pPr algn="r" eaLnBrk="1" fontAlgn="base" hangingPunct="1">
              <a:spcBef>
                <a:spcPct val="0"/>
              </a:spcBef>
              <a:spcAft>
                <a:spcPct val="0"/>
              </a:spcAft>
              <a:buFont typeface="Arial" panose="020B0604020202020204" pitchFamily="34" charset="0"/>
              <a:buNone/>
            </a:pPr>
            <a:r>
              <a:rPr lang="zh-CN" altLang="en-US" sz="2400" dirty="0" smtClean="0">
                <a:solidFill>
                  <a:srgbClr val="FFD860"/>
                </a:solidFill>
                <a:latin typeface="方正兰亭黑_GBK" pitchFamily="2" charset="-122"/>
                <a:ea typeface="方正兰亭黑_GBK" pitchFamily="2" charset="-122"/>
                <a:sym typeface="方正兰亭黑_GBK" pitchFamily="2" charset="-122"/>
              </a:rPr>
              <a:t>掘最新</a:t>
            </a:r>
            <a:r>
              <a:rPr lang="zh-CN" altLang="en-US" sz="2400" dirty="0">
                <a:solidFill>
                  <a:srgbClr val="FFD860"/>
                </a:solidFill>
                <a:latin typeface="方正兰亭黑_GBK" pitchFamily="2" charset="-122"/>
                <a:ea typeface="方正兰亭黑_GBK" pitchFamily="2" charset="-122"/>
                <a:sym typeface="方正兰亭黑_GBK" pitchFamily="2" charset="-122"/>
              </a:rPr>
              <a:t>的数据</a:t>
            </a:r>
          </a:p>
        </p:txBody>
      </p:sp>
      <p:sp>
        <p:nvSpPr>
          <p:cNvPr id="47150" name="矩形 47"/>
          <p:cNvSpPr>
            <a:spLocks noChangeArrowheads="1"/>
          </p:cNvSpPr>
          <p:nvPr/>
        </p:nvSpPr>
        <p:spPr bwMode="auto">
          <a:xfrm>
            <a:off x="576639" y="4051171"/>
            <a:ext cx="2985366" cy="9198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lnSpc>
                <a:spcPct val="120000"/>
              </a:lnSpc>
              <a:spcBef>
                <a:spcPct val="0"/>
              </a:spcBef>
              <a:spcAft>
                <a:spcPct val="0"/>
              </a:spcAft>
              <a:buFont typeface="Arial" panose="020B0604020202020204" pitchFamily="34" charset="0"/>
              <a:buNone/>
            </a:pPr>
            <a:r>
              <a:rPr lang="zh-CN" altLang="en-US" sz="2400" dirty="0">
                <a:solidFill>
                  <a:srgbClr val="FFD860"/>
                </a:solidFill>
                <a:latin typeface="方正兰亭黑_GBK" pitchFamily="2" charset="-122"/>
                <a:ea typeface="方正兰亭黑_GBK" pitchFamily="2" charset="-122"/>
                <a:sym typeface="方正兰亭黑_GBK" pitchFamily="2" charset="-122"/>
              </a:rPr>
              <a:t>一种使新闻</a:t>
            </a:r>
            <a:r>
              <a:rPr lang="zh-CN" altLang="en-US" sz="2400" dirty="0" smtClean="0">
                <a:solidFill>
                  <a:srgbClr val="FFD860"/>
                </a:solidFill>
                <a:latin typeface="方正兰亭黑_GBK" pitchFamily="2" charset="-122"/>
                <a:ea typeface="方正兰亭黑_GBK" pitchFamily="2" charset="-122"/>
                <a:sym typeface="方正兰亭黑_GBK" pitchFamily="2" charset="-122"/>
              </a:rPr>
              <a:t>故事更</a:t>
            </a:r>
            <a:endParaRPr lang="en-US" altLang="zh-CN" sz="2400" dirty="0" smtClean="0">
              <a:solidFill>
                <a:srgbClr val="FFD860"/>
              </a:solidFill>
              <a:latin typeface="方正兰亭黑_GBK" pitchFamily="2" charset="-122"/>
              <a:ea typeface="方正兰亭黑_GBK" pitchFamily="2" charset="-122"/>
              <a:sym typeface="方正兰亭黑_GBK" pitchFamily="2" charset="-122"/>
            </a:endParaRPr>
          </a:p>
          <a:p>
            <a:pPr algn="r" eaLnBrk="1" fontAlgn="base" hangingPunct="1">
              <a:lnSpc>
                <a:spcPct val="120000"/>
              </a:lnSpc>
              <a:spcBef>
                <a:spcPct val="0"/>
              </a:spcBef>
              <a:spcAft>
                <a:spcPct val="0"/>
              </a:spcAft>
              <a:buFont typeface="Arial" panose="020B0604020202020204" pitchFamily="34" charset="0"/>
              <a:buNone/>
            </a:pPr>
            <a:r>
              <a:rPr lang="zh-CN" altLang="en-US" sz="2400" dirty="0" smtClean="0">
                <a:solidFill>
                  <a:srgbClr val="FFD860"/>
                </a:solidFill>
                <a:latin typeface="方正兰亭黑_GBK" pitchFamily="2" charset="-122"/>
                <a:ea typeface="方正兰亭黑_GBK" pitchFamily="2" charset="-122"/>
                <a:sym typeface="方正兰亭黑_GBK" pitchFamily="2" charset="-122"/>
              </a:rPr>
              <a:t>加</a:t>
            </a:r>
            <a:r>
              <a:rPr lang="zh-CN" altLang="en-US" sz="2400" dirty="0">
                <a:solidFill>
                  <a:srgbClr val="FFD860"/>
                </a:solidFill>
                <a:latin typeface="方正兰亭黑_GBK" pitchFamily="2" charset="-122"/>
                <a:ea typeface="方正兰亭黑_GBK" pitchFamily="2" charset="-122"/>
                <a:sym typeface="方正兰亭黑_GBK" pitchFamily="2" charset="-122"/>
              </a:rPr>
              <a:t>丰富的叙事方式</a:t>
            </a:r>
          </a:p>
        </p:txBody>
      </p:sp>
      <p:sp>
        <p:nvSpPr>
          <p:cNvPr id="47151" name="矩形 76"/>
          <p:cNvSpPr>
            <a:spLocks noChangeArrowheads="1"/>
          </p:cNvSpPr>
          <p:nvPr/>
        </p:nvSpPr>
        <p:spPr bwMode="auto">
          <a:xfrm>
            <a:off x="8697913" y="1970773"/>
            <a:ext cx="2339084" cy="830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2400" dirty="0">
                <a:solidFill>
                  <a:srgbClr val="FFD860"/>
                </a:solidFill>
                <a:latin typeface="方正兰亭黑_GBK" pitchFamily="2" charset="-122"/>
                <a:ea typeface="方正兰亭黑_GBK" pitchFamily="2" charset="-122"/>
                <a:sym typeface="方正兰亭黑_GBK" pitchFamily="2" charset="-122"/>
              </a:rPr>
              <a:t>记者的</a:t>
            </a:r>
            <a:r>
              <a:rPr lang="zh-CN" altLang="en-US" sz="2400" dirty="0" smtClean="0">
                <a:solidFill>
                  <a:srgbClr val="FFD860"/>
                </a:solidFill>
                <a:latin typeface="方正兰亭黑_GBK" pitchFamily="2" charset="-122"/>
                <a:ea typeface="方正兰亭黑_GBK" pitchFamily="2" charset="-122"/>
                <a:sym typeface="方正兰亭黑_GBK" pitchFamily="2" charset="-122"/>
              </a:rPr>
              <a:t>工具包</a:t>
            </a:r>
            <a:endParaRPr lang="en-US" altLang="zh-CN" sz="2400" dirty="0" smtClean="0">
              <a:solidFill>
                <a:srgbClr val="FFD860"/>
              </a:solidFill>
              <a:latin typeface="方正兰亭黑_GBK" pitchFamily="2" charset="-122"/>
              <a:ea typeface="方正兰亭黑_GBK" pitchFamily="2" charset="-122"/>
              <a:sym typeface="方正兰亭黑_GBK" pitchFamily="2" charset="-122"/>
            </a:endParaRPr>
          </a:p>
          <a:p>
            <a:pPr eaLnBrk="1" fontAlgn="base" hangingPunct="1">
              <a:spcBef>
                <a:spcPct val="0"/>
              </a:spcBef>
              <a:spcAft>
                <a:spcPct val="0"/>
              </a:spcAft>
              <a:buFont typeface="Arial" panose="020B0604020202020204" pitchFamily="34" charset="0"/>
              <a:buNone/>
            </a:pPr>
            <a:r>
              <a:rPr lang="zh-CN" altLang="en-US" sz="2400" dirty="0" smtClean="0">
                <a:solidFill>
                  <a:srgbClr val="FFD860"/>
                </a:solidFill>
                <a:latin typeface="方正兰亭黑_GBK" pitchFamily="2" charset="-122"/>
                <a:ea typeface="方正兰亭黑_GBK" pitchFamily="2" charset="-122"/>
                <a:sym typeface="方正兰亭黑_GBK" pitchFamily="2" charset="-122"/>
              </a:rPr>
              <a:t>的基本</a:t>
            </a:r>
            <a:r>
              <a:rPr lang="zh-CN" altLang="en-US" sz="2400" dirty="0">
                <a:solidFill>
                  <a:srgbClr val="FFD860"/>
                </a:solidFill>
                <a:latin typeface="方正兰亭黑_GBK" pitchFamily="2" charset="-122"/>
                <a:ea typeface="方正兰亭黑_GBK" pitchFamily="2" charset="-122"/>
                <a:sym typeface="方正兰亭黑_GBK" pitchFamily="2" charset="-122"/>
              </a:rPr>
              <a:t>组成部分</a:t>
            </a:r>
          </a:p>
        </p:txBody>
      </p:sp>
      <p:sp>
        <p:nvSpPr>
          <p:cNvPr id="47154" name="矩形 47"/>
          <p:cNvSpPr>
            <a:spLocks noChangeArrowheads="1"/>
          </p:cNvSpPr>
          <p:nvPr/>
        </p:nvSpPr>
        <p:spPr bwMode="auto">
          <a:xfrm>
            <a:off x="8697913" y="3988193"/>
            <a:ext cx="3066754" cy="978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lnSpc>
                <a:spcPct val="120000"/>
              </a:lnSpc>
              <a:spcBef>
                <a:spcPct val="0"/>
              </a:spcBef>
              <a:spcAft>
                <a:spcPct val="0"/>
              </a:spcAft>
              <a:buFont typeface="Arial" panose="020B0604020202020204" pitchFamily="34" charset="0"/>
              <a:buNone/>
            </a:pPr>
            <a:r>
              <a:rPr lang="zh-CN" altLang="en-US" sz="2400" dirty="0">
                <a:solidFill>
                  <a:srgbClr val="FFD860"/>
                </a:solidFill>
                <a:latin typeface="方正兰亭黑_GBK" pitchFamily="2" charset="-122"/>
                <a:ea typeface="方正兰亭黑_GBK" pitchFamily="2" charset="-122"/>
                <a:sym typeface="方正兰亭黑_GBK" pitchFamily="2" charset="-122"/>
              </a:rPr>
              <a:t>适应我们</a:t>
            </a:r>
            <a:r>
              <a:rPr lang="zh-CN" altLang="en-US" sz="2400" dirty="0" smtClean="0">
                <a:solidFill>
                  <a:srgbClr val="FFD860"/>
                </a:solidFill>
                <a:latin typeface="方正兰亭黑_GBK" pitchFamily="2" charset="-122"/>
                <a:ea typeface="方正兰亭黑_GBK" pitchFamily="2" charset="-122"/>
                <a:sym typeface="方正兰亭黑_GBK" pitchFamily="2" charset="-122"/>
              </a:rPr>
              <a:t>信息</a:t>
            </a:r>
            <a:endParaRPr lang="en-US" altLang="zh-CN" sz="2400" dirty="0" smtClean="0">
              <a:solidFill>
                <a:srgbClr val="FFD860"/>
              </a:solidFill>
              <a:latin typeface="方正兰亭黑_GBK" pitchFamily="2" charset="-122"/>
              <a:ea typeface="方正兰亭黑_GBK" pitchFamily="2" charset="-122"/>
              <a:sym typeface="方正兰亭黑_GBK" pitchFamily="2" charset="-122"/>
            </a:endParaRPr>
          </a:p>
          <a:p>
            <a:pPr eaLnBrk="1" fontAlgn="base" hangingPunct="1">
              <a:lnSpc>
                <a:spcPct val="120000"/>
              </a:lnSpc>
              <a:spcBef>
                <a:spcPct val="0"/>
              </a:spcBef>
              <a:spcAft>
                <a:spcPct val="0"/>
              </a:spcAft>
              <a:buFont typeface="Arial" panose="020B0604020202020204" pitchFamily="34" charset="0"/>
              <a:buNone/>
            </a:pPr>
            <a:r>
              <a:rPr lang="zh-CN" altLang="en-US" sz="2400" dirty="0" smtClean="0">
                <a:solidFill>
                  <a:srgbClr val="FFD860"/>
                </a:solidFill>
                <a:latin typeface="方正兰亭黑_GBK" pitchFamily="2" charset="-122"/>
                <a:ea typeface="方正兰亭黑_GBK" pitchFamily="2" charset="-122"/>
                <a:sym typeface="方正兰亭黑_GBK" pitchFamily="2" charset="-122"/>
              </a:rPr>
              <a:t>环境的</a:t>
            </a:r>
            <a:r>
              <a:rPr lang="zh-CN" altLang="en-US" sz="2400" dirty="0">
                <a:solidFill>
                  <a:srgbClr val="FFD860"/>
                </a:solidFill>
                <a:latin typeface="方正兰亭黑_GBK" pitchFamily="2" charset="-122"/>
                <a:ea typeface="方正兰亭黑_GBK" pitchFamily="2" charset="-122"/>
                <a:sym typeface="方正兰亭黑_GBK" pitchFamily="2" charset="-122"/>
              </a:rPr>
              <a:t>变化</a:t>
            </a:r>
          </a:p>
        </p:txBody>
      </p:sp>
      <p:sp>
        <p:nvSpPr>
          <p:cNvPr id="47156" name="矩形 47"/>
          <p:cNvSpPr>
            <a:spLocks noChangeArrowheads="1"/>
          </p:cNvSpPr>
          <p:nvPr/>
        </p:nvSpPr>
        <p:spPr bwMode="auto">
          <a:xfrm>
            <a:off x="7545388" y="5441775"/>
            <a:ext cx="2916237" cy="9198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lnSpc>
                <a:spcPct val="120000"/>
              </a:lnSpc>
              <a:spcBef>
                <a:spcPct val="0"/>
              </a:spcBef>
              <a:spcAft>
                <a:spcPct val="0"/>
              </a:spcAft>
              <a:buFont typeface="Arial" panose="020B0604020202020204" pitchFamily="34" charset="0"/>
              <a:buNone/>
            </a:pPr>
            <a:r>
              <a:rPr lang="zh-CN" altLang="en-US" sz="2400" dirty="0">
                <a:solidFill>
                  <a:srgbClr val="FFD860"/>
                </a:solidFill>
                <a:latin typeface="方正兰亭黑_GBK" pitchFamily="2" charset="-122"/>
                <a:ea typeface="方正兰亭黑_GBK" pitchFamily="2" charset="-122"/>
                <a:sym typeface="方正兰亭黑_GBK" pitchFamily="2" charset="-122"/>
              </a:rPr>
              <a:t>一种独一无二</a:t>
            </a:r>
            <a:r>
              <a:rPr lang="zh-CN" altLang="en-US" sz="2400" dirty="0" smtClean="0">
                <a:solidFill>
                  <a:srgbClr val="FFD860"/>
                </a:solidFill>
                <a:latin typeface="方正兰亭黑_GBK" pitchFamily="2" charset="-122"/>
                <a:ea typeface="方正兰亭黑_GBK" pitchFamily="2" charset="-122"/>
                <a:sym typeface="方正兰亭黑_GBK" pitchFamily="2" charset="-122"/>
              </a:rPr>
              <a:t>的</a:t>
            </a:r>
            <a:endParaRPr lang="en-US" altLang="zh-CN" sz="2400" dirty="0" smtClean="0">
              <a:solidFill>
                <a:srgbClr val="FFD860"/>
              </a:solidFill>
              <a:latin typeface="方正兰亭黑_GBK" pitchFamily="2" charset="-122"/>
              <a:ea typeface="方正兰亭黑_GBK" pitchFamily="2" charset="-122"/>
              <a:sym typeface="方正兰亭黑_GBK" pitchFamily="2" charset="-122"/>
            </a:endParaRPr>
          </a:p>
          <a:p>
            <a:pPr eaLnBrk="1" fontAlgn="base" hangingPunct="1">
              <a:lnSpc>
                <a:spcPct val="120000"/>
              </a:lnSpc>
              <a:spcBef>
                <a:spcPct val="0"/>
              </a:spcBef>
              <a:spcAft>
                <a:spcPct val="0"/>
              </a:spcAft>
              <a:buFont typeface="Arial" panose="020B0604020202020204" pitchFamily="34" charset="0"/>
              <a:buNone/>
            </a:pPr>
            <a:r>
              <a:rPr lang="zh-CN" altLang="en-US" sz="2400" dirty="0" smtClean="0">
                <a:solidFill>
                  <a:srgbClr val="FFD860"/>
                </a:solidFill>
                <a:latin typeface="方正兰亭黑_GBK" pitchFamily="2" charset="-122"/>
                <a:ea typeface="方正兰亭黑_GBK" pitchFamily="2" charset="-122"/>
                <a:sym typeface="方正兰亭黑_GBK" pitchFamily="2" charset="-122"/>
              </a:rPr>
              <a:t>看待</a:t>
            </a:r>
            <a:r>
              <a:rPr lang="zh-CN" altLang="en-US" sz="2400" dirty="0">
                <a:solidFill>
                  <a:srgbClr val="FFD860"/>
                </a:solidFill>
                <a:latin typeface="方正兰亭黑_GBK" pitchFamily="2" charset="-122"/>
                <a:ea typeface="方正兰亭黑_GBK" pitchFamily="2" charset="-122"/>
                <a:sym typeface="方正兰亭黑_GBK" pitchFamily="2" charset="-122"/>
              </a:rPr>
              <a:t>事物的方法</a:t>
            </a:r>
          </a:p>
        </p:txBody>
      </p:sp>
      <p:grpSp>
        <p:nvGrpSpPr>
          <p:cNvPr id="47157" name="组合 61"/>
          <p:cNvGrpSpPr>
            <a:grpSpLocks/>
          </p:cNvGrpSpPr>
          <p:nvPr/>
        </p:nvGrpSpPr>
        <p:grpSpPr bwMode="auto">
          <a:xfrm flipH="1">
            <a:off x="7748588" y="2370138"/>
            <a:ext cx="884237" cy="261937"/>
            <a:chOff x="0" y="0"/>
            <a:chExt cx="1505426" cy="262890"/>
          </a:xfrm>
        </p:grpSpPr>
        <p:sp>
          <p:nvSpPr>
            <p:cNvPr id="47158" name="直接连接符 62"/>
            <p:cNvSpPr>
              <a:spLocks noChangeShapeType="1"/>
            </p:cNvSpPr>
            <p:nvPr/>
          </p:nvSpPr>
          <p:spPr bwMode="auto">
            <a:xfrm flipH="1" flipV="1">
              <a:off x="1154906" y="0"/>
              <a:ext cx="350520" cy="262890"/>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47159" name="直接连接符 63"/>
            <p:cNvSpPr>
              <a:spLocks noChangeShapeType="1"/>
            </p:cNvSpPr>
            <p:nvPr/>
          </p:nvSpPr>
          <p:spPr bwMode="auto">
            <a:xfrm flipH="1">
              <a:off x="0" y="2381"/>
              <a:ext cx="1157287" cy="1"/>
            </a:xfrm>
            <a:prstGeom prst="line">
              <a:avLst/>
            </a:prstGeom>
            <a:noFill/>
            <a:ln w="1270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sp>
        <p:nvSpPr>
          <p:cNvPr id="47160" name="矩形 3"/>
          <p:cNvSpPr>
            <a:spLocks noChangeArrowheads="1"/>
          </p:cNvSpPr>
          <p:nvPr/>
        </p:nvSpPr>
        <p:spPr bwMode="auto">
          <a:xfrm>
            <a:off x="4498329" y="562350"/>
            <a:ext cx="3877967" cy="584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lvl="0" eaLnBrk="1" fontAlgn="base" hangingPunct="1">
              <a:spcBef>
                <a:spcPct val="0"/>
              </a:spcBef>
              <a:spcAft>
                <a:spcPct val="0"/>
              </a:spcAft>
            </a:pPr>
            <a:r>
              <a:rPr lang="zh-CN" altLang="en-US" sz="3200" dirty="0">
                <a:solidFill>
                  <a:srgbClr val="FFD860"/>
                </a:solidFill>
                <a:ea typeface="方正兰亭黑_GBK" pitchFamily="2" charset="-122"/>
                <a:sym typeface="Arial" panose="020B0604020202020204" pitchFamily="34" charset="0"/>
              </a:rPr>
              <a:t>数据新闻为何重要？</a:t>
            </a:r>
            <a:endParaRPr lang="zh-CN" altLang="en-US" sz="3200" dirty="0">
              <a:solidFill>
                <a:srgbClr val="FFD860"/>
              </a:solidFill>
              <a:ea typeface="方正兰亭黑_GBK"/>
              <a:sym typeface="Arial" panose="020B0604020202020204" pitchFamily="34" charset="0"/>
            </a:endParaRPr>
          </a:p>
        </p:txBody>
      </p:sp>
      <p:grpSp>
        <p:nvGrpSpPr>
          <p:cNvPr id="47162" name="组合 71"/>
          <p:cNvGrpSpPr>
            <a:grpSpLocks/>
          </p:cNvGrpSpPr>
          <p:nvPr/>
        </p:nvGrpSpPr>
        <p:grpSpPr bwMode="auto">
          <a:xfrm>
            <a:off x="4062412" y="631825"/>
            <a:ext cx="263525" cy="393700"/>
            <a:chOff x="0" y="0"/>
            <a:chExt cx="213756" cy="427512"/>
          </a:xfrm>
        </p:grpSpPr>
        <p:sp>
          <p:nvSpPr>
            <p:cNvPr id="47163" name="直接连接符 74"/>
            <p:cNvSpPr>
              <a:spLocks noChangeShapeType="1"/>
            </p:cNvSpPr>
            <p:nvPr/>
          </p:nvSpPr>
          <p:spPr bwMode="auto">
            <a:xfrm>
              <a:off x="0" y="0"/>
              <a:ext cx="213756" cy="213756"/>
            </a:xfrm>
            <a:prstGeom prst="line">
              <a:avLst/>
            </a:prstGeom>
            <a:noFill/>
            <a:ln w="19050" cmpd="sng">
              <a:solidFill>
                <a:srgbClr val="FFD860"/>
              </a:solidFill>
              <a:miter lim="800000"/>
              <a:headEnd type="oval" w="med" len="med"/>
              <a:tailEnd type="oval" w="lg" len="lg"/>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47164" name="直接连接符 75"/>
            <p:cNvSpPr>
              <a:spLocks noChangeShapeType="1"/>
            </p:cNvSpPr>
            <p:nvPr/>
          </p:nvSpPr>
          <p:spPr bwMode="auto">
            <a:xfrm flipH="1">
              <a:off x="0" y="213756"/>
              <a:ext cx="213756" cy="213756"/>
            </a:xfrm>
            <a:prstGeom prst="line">
              <a:avLst/>
            </a:prstGeom>
            <a:noFill/>
            <a:ln w="19050" cmpd="sng">
              <a:solidFill>
                <a:srgbClr val="FFD860"/>
              </a:solidFill>
              <a:miter lim="800000"/>
              <a:headEnd type="oval" w="med" len="med"/>
              <a:tailEnd type="oval" w="lg" len="lg"/>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spTree>
    <p:extLst>
      <p:ext uri="{BB962C8B-B14F-4D97-AF65-F5344CB8AC3E}">
        <p14:creationId xmlns:p14="http://schemas.microsoft.com/office/powerpoint/2010/main" val="1576203909"/>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afterEffect">
                                  <p:stCondLst>
                                    <p:cond delay="0"/>
                                  </p:stCondLst>
                                  <p:childTnLst>
                                    <p:set>
                                      <p:cBhvr>
                                        <p:cTn id="6" dur="1" fill="hold">
                                          <p:stCondLst>
                                            <p:cond delay="0"/>
                                          </p:stCondLst>
                                        </p:cTn>
                                        <p:tgtEl>
                                          <p:spTgt spid="47162"/>
                                        </p:tgtEl>
                                        <p:attrNameLst>
                                          <p:attrName>style.visibility</p:attrName>
                                        </p:attrNameLst>
                                      </p:cBhvr>
                                      <p:to>
                                        <p:strVal val="visible"/>
                                      </p:to>
                                    </p:set>
                                    <p:animEffect>
                                      <p:cBhvr>
                                        <p:cTn id="7" dur="500"/>
                                        <p:tgtEl>
                                          <p:spTgt spid="47162"/>
                                        </p:tgtEl>
                                      </p:cBhvr>
                                    </p:animEffect>
                                  </p:childTnLst>
                                </p:cTn>
                              </p:par>
                            </p:childTnLst>
                          </p:cTn>
                        </p:par>
                        <p:par>
                          <p:cTn id="8" fill="hold" nodeType="afterGroup">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7160"/>
                                        </p:tgtEl>
                                        <p:attrNameLst>
                                          <p:attrName>style.visibility</p:attrName>
                                        </p:attrNameLst>
                                      </p:cBhvr>
                                      <p:to>
                                        <p:strVal val="visible"/>
                                      </p:to>
                                    </p:set>
                                    <p:animEffect>
                                      <p:cBhvr>
                                        <p:cTn id="11" dur="500"/>
                                        <p:tgtEl>
                                          <p:spTgt spid="47160"/>
                                        </p:tgtEl>
                                      </p:cBhvr>
                                    </p:animEffect>
                                  </p:childTnLst>
                                </p:cTn>
                              </p:par>
                            </p:childTnLst>
                          </p:cTn>
                        </p:par>
                        <p:par>
                          <p:cTn id="12" fill="hold" nodeType="afterGroup">
                            <p:stCondLst>
                              <p:cond delay="1000"/>
                            </p:stCondLst>
                            <p:childTnLst>
                              <p:par>
                                <p:cTn id="13" presetID="23" presetClass="entr" presetSubtype="528" fill="hold" nodeType="afterEffect">
                                  <p:stCondLst>
                                    <p:cond delay="250"/>
                                  </p:stCondLst>
                                  <p:childTnLst>
                                    <p:set>
                                      <p:cBhvr>
                                        <p:cTn id="14" dur="1" fill="hold">
                                          <p:stCondLst>
                                            <p:cond delay="0"/>
                                          </p:stCondLst>
                                        </p:cTn>
                                        <p:tgtEl>
                                          <p:spTgt spid="47136"/>
                                        </p:tgtEl>
                                        <p:attrNameLst>
                                          <p:attrName>style.visibility</p:attrName>
                                        </p:attrNameLst>
                                      </p:cBhvr>
                                      <p:to>
                                        <p:strVal val="visible"/>
                                      </p:to>
                                    </p:set>
                                    <p:anim calcmode="lin" valueType="num">
                                      <p:cBhvr>
                                        <p:cTn id="15" dur="350" fill="hold"/>
                                        <p:tgtEl>
                                          <p:spTgt spid="47136"/>
                                        </p:tgtEl>
                                        <p:attrNameLst>
                                          <p:attrName>ppt_w</p:attrName>
                                        </p:attrNameLst>
                                      </p:cBhvr>
                                      <p:tavLst>
                                        <p:tav tm="0">
                                          <p:val>
                                            <p:fltVal val="0"/>
                                          </p:val>
                                        </p:tav>
                                        <p:tav tm="100000">
                                          <p:val>
                                            <p:strVal val="#ppt_w"/>
                                          </p:val>
                                        </p:tav>
                                      </p:tavLst>
                                    </p:anim>
                                    <p:anim calcmode="lin" valueType="num">
                                      <p:cBhvr>
                                        <p:cTn id="16" dur="350" fill="hold"/>
                                        <p:tgtEl>
                                          <p:spTgt spid="47136"/>
                                        </p:tgtEl>
                                        <p:attrNameLst>
                                          <p:attrName>ppt_h</p:attrName>
                                        </p:attrNameLst>
                                      </p:cBhvr>
                                      <p:tavLst>
                                        <p:tav tm="0">
                                          <p:val>
                                            <p:fltVal val="0"/>
                                          </p:val>
                                        </p:tav>
                                        <p:tav tm="100000">
                                          <p:val>
                                            <p:strVal val="#ppt_h"/>
                                          </p:val>
                                        </p:tav>
                                      </p:tavLst>
                                    </p:anim>
                                    <p:anim calcmode="lin" valueType="num">
                                      <p:cBhvr>
                                        <p:cTn id="17" dur="350" fill="hold"/>
                                        <p:tgtEl>
                                          <p:spTgt spid="47136"/>
                                        </p:tgtEl>
                                        <p:attrNameLst>
                                          <p:attrName>ppt_x</p:attrName>
                                        </p:attrNameLst>
                                      </p:cBhvr>
                                      <p:tavLst>
                                        <p:tav tm="0">
                                          <p:val>
                                            <p:fltVal val="0.5"/>
                                          </p:val>
                                        </p:tav>
                                        <p:tav tm="100000">
                                          <p:val>
                                            <p:strVal val="#ppt_x"/>
                                          </p:val>
                                        </p:tav>
                                      </p:tavLst>
                                    </p:anim>
                                    <p:anim calcmode="lin" valueType="num">
                                      <p:cBhvr>
                                        <p:cTn id="18" dur="350" fill="hold"/>
                                        <p:tgtEl>
                                          <p:spTgt spid="47136"/>
                                        </p:tgtEl>
                                        <p:attrNameLst>
                                          <p:attrName>ppt_y</p:attrName>
                                        </p:attrNameLst>
                                      </p:cBhvr>
                                      <p:tavLst>
                                        <p:tav tm="0">
                                          <p:val>
                                            <p:fltVal val="0.5"/>
                                          </p:val>
                                        </p:tav>
                                        <p:tav tm="100000">
                                          <p:val>
                                            <p:strVal val="#ppt_y"/>
                                          </p:val>
                                        </p:tav>
                                      </p:tavLst>
                                    </p:anim>
                                  </p:childTnLst>
                                </p:cTn>
                              </p:par>
                              <p:par>
                                <p:cTn id="19" presetID="2" presetClass="entr" presetSubtype="1" fill="hold" nodeType="withEffect">
                                  <p:stCondLst>
                                    <p:cond delay="750"/>
                                  </p:stCondLst>
                                  <p:childTnLst>
                                    <p:set>
                                      <p:cBhvr>
                                        <p:cTn id="20" dur="1" fill="hold">
                                          <p:stCondLst>
                                            <p:cond delay="0"/>
                                          </p:stCondLst>
                                        </p:cTn>
                                        <p:tgtEl>
                                          <p:spTgt spid="47121"/>
                                        </p:tgtEl>
                                        <p:attrNameLst>
                                          <p:attrName>style.visibility</p:attrName>
                                        </p:attrNameLst>
                                      </p:cBhvr>
                                      <p:to>
                                        <p:strVal val="visible"/>
                                      </p:to>
                                    </p:set>
                                    <p:anim calcmode="lin" valueType="num">
                                      <p:cBhvr>
                                        <p:cTn id="21" dur="350" fill="hold"/>
                                        <p:tgtEl>
                                          <p:spTgt spid="47121"/>
                                        </p:tgtEl>
                                        <p:attrNameLst>
                                          <p:attrName>ppt_x</p:attrName>
                                        </p:attrNameLst>
                                      </p:cBhvr>
                                      <p:tavLst>
                                        <p:tav tm="0">
                                          <p:val>
                                            <p:strVal val="#ppt_x"/>
                                          </p:val>
                                        </p:tav>
                                        <p:tav tm="100000">
                                          <p:val>
                                            <p:strVal val="#ppt_x"/>
                                          </p:val>
                                        </p:tav>
                                      </p:tavLst>
                                    </p:anim>
                                    <p:anim calcmode="lin" valueType="num">
                                      <p:cBhvr>
                                        <p:cTn id="22" dur="350" fill="hold"/>
                                        <p:tgtEl>
                                          <p:spTgt spid="47121"/>
                                        </p:tgtEl>
                                        <p:attrNameLst>
                                          <p:attrName>ppt_y</p:attrName>
                                        </p:attrNameLst>
                                      </p:cBhvr>
                                      <p:tavLst>
                                        <p:tav tm="0">
                                          <p:val>
                                            <p:strVal val="0-#ppt_h/2"/>
                                          </p:val>
                                        </p:tav>
                                        <p:tav tm="100000">
                                          <p:val>
                                            <p:strVal val="#ppt_y"/>
                                          </p:val>
                                        </p:tav>
                                      </p:tavLst>
                                    </p:anim>
                                  </p:childTnLst>
                                </p:cTn>
                              </p:par>
                            </p:childTnLst>
                          </p:cTn>
                        </p:par>
                        <p:par>
                          <p:cTn id="23" fill="hold" nodeType="afterGroup">
                            <p:stCondLst>
                              <p:cond delay="2100"/>
                            </p:stCondLst>
                            <p:childTnLst>
                              <p:par>
                                <p:cTn id="24" presetID="22" presetClass="entr" presetSubtype="2" fill="hold" nodeType="afterEffect">
                                  <p:stCondLst>
                                    <p:cond delay="150"/>
                                  </p:stCondLst>
                                  <p:childTnLst>
                                    <p:set>
                                      <p:cBhvr>
                                        <p:cTn id="25" dur="1" fill="hold">
                                          <p:stCondLst>
                                            <p:cond delay="0"/>
                                          </p:stCondLst>
                                        </p:cTn>
                                        <p:tgtEl>
                                          <p:spTgt spid="47115"/>
                                        </p:tgtEl>
                                        <p:attrNameLst>
                                          <p:attrName>style.visibility</p:attrName>
                                        </p:attrNameLst>
                                      </p:cBhvr>
                                      <p:to>
                                        <p:strVal val="visible"/>
                                      </p:to>
                                    </p:set>
                                    <p:animEffect>
                                      <p:cBhvr>
                                        <p:cTn id="26" dur="500"/>
                                        <p:tgtEl>
                                          <p:spTgt spid="47115"/>
                                        </p:tgtEl>
                                      </p:cBhvr>
                                    </p:animEffect>
                                  </p:childTnLst>
                                </p:cTn>
                              </p:par>
                            </p:childTnLst>
                          </p:cTn>
                        </p:par>
                        <p:par>
                          <p:cTn id="27" fill="hold" nodeType="afterGroup">
                            <p:stCondLst>
                              <p:cond delay="2750"/>
                            </p:stCondLst>
                            <p:childTnLst>
                              <p:par>
                                <p:cTn id="28" presetID="22" presetClass="entr" presetSubtype="2" fill="hold" grpId="0" nodeType="afterEffect">
                                  <p:stCondLst>
                                    <p:cond delay="0"/>
                                  </p:stCondLst>
                                  <p:childTnLst>
                                    <p:set>
                                      <p:cBhvr>
                                        <p:cTn id="29" dur="1" fill="hold">
                                          <p:stCondLst>
                                            <p:cond delay="0"/>
                                          </p:stCondLst>
                                        </p:cTn>
                                        <p:tgtEl>
                                          <p:spTgt spid="47145"/>
                                        </p:tgtEl>
                                        <p:attrNameLst>
                                          <p:attrName>style.visibility</p:attrName>
                                        </p:attrNameLst>
                                      </p:cBhvr>
                                      <p:to>
                                        <p:strVal val="visible"/>
                                      </p:to>
                                    </p:set>
                                    <p:animEffect>
                                      <p:cBhvr>
                                        <p:cTn id="30" dur="400"/>
                                        <p:tgtEl>
                                          <p:spTgt spid="47145"/>
                                        </p:tgtEl>
                                      </p:cBhvr>
                                    </p:animEffect>
                                  </p:childTnLst>
                                </p:cTn>
                              </p:par>
                            </p:childTnLst>
                          </p:cTn>
                        </p:par>
                      </p:childTnLst>
                    </p:cTn>
                  </p:par>
                  <p:par>
                    <p:cTn id="31" fill="hold">
                      <p:stCondLst>
                        <p:cond delay="indefinite"/>
                      </p:stCondLst>
                      <p:childTnLst>
                        <p:par>
                          <p:cTn id="32" fill="hold" nodeType="afterGroup">
                            <p:stCondLst>
                              <p:cond delay="0"/>
                            </p:stCondLst>
                            <p:childTnLst>
                              <p:par>
                                <p:cTn id="33" presetID="2" presetClass="entr" presetSubtype="2" fill="hold" nodeType="clickEffect">
                                  <p:stCondLst>
                                    <p:cond delay="0"/>
                                  </p:stCondLst>
                                  <p:childTnLst>
                                    <p:set>
                                      <p:cBhvr>
                                        <p:cTn id="34" dur="1" fill="hold">
                                          <p:stCondLst>
                                            <p:cond delay="0"/>
                                          </p:stCondLst>
                                        </p:cTn>
                                        <p:tgtEl>
                                          <p:spTgt spid="47118"/>
                                        </p:tgtEl>
                                        <p:attrNameLst>
                                          <p:attrName>style.visibility</p:attrName>
                                        </p:attrNameLst>
                                      </p:cBhvr>
                                      <p:to>
                                        <p:strVal val="visible"/>
                                      </p:to>
                                    </p:set>
                                    <p:anim calcmode="lin" valueType="num">
                                      <p:cBhvr>
                                        <p:cTn id="35" dur="350" fill="hold"/>
                                        <p:tgtEl>
                                          <p:spTgt spid="47118"/>
                                        </p:tgtEl>
                                        <p:attrNameLst>
                                          <p:attrName>ppt_x</p:attrName>
                                        </p:attrNameLst>
                                      </p:cBhvr>
                                      <p:tavLst>
                                        <p:tav tm="0">
                                          <p:val>
                                            <p:strVal val="1+#ppt_w/2"/>
                                          </p:val>
                                        </p:tav>
                                        <p:tav tm="100000">
                                          <p:val>
                                            <p:strVal val="#ppt_x"/>
                                          </p:val>
                                        </p:tav>
                                      </p:tavLst>
                                    </p:anim>
                                    <p:anim calcmode="lin" valueType="num">
                                      <p:cBhvr>
                                        <p:cTn id="36" dur="350" fill="hold"/>
                                        <p:tgtEl>
                                          <p:spTgt spid="47118"/>
                                        </p:tgtEl>
                                        <p:attrNameLst>
                                          <p:attrName>ppt_y</p:attrName>
                                        </p:attrNameLst>
                                      </p:cBhvr>
                                      <p:tavLst>
                                        <p:tav tm="0">
                                          <p:val>
                                            <p:strVal val="#ppt_y"/>
                                          </p:val>
                                        </p:tav>
                                        <p:tav tm="100000">
                                          <p:val>
                                            <p:strVal val="#ppt_y"/>
                                          </p:val>
                                        </p:tav>
                                      </p:tavLst>
                                    </p:anim>
                                  </p:childTnLst>
                                </p:cTn>
                              </p:par>
                            </p:childTnLst>
                          </p:cTn>
                        </p:par>
                        <p:par>
                          <p:cTn id="37" fill="hold">
                            <p:stCondLst>
                              <p:cond delay="350"/>
                            </p:stCondLst>
                            <p:childTnLst>
                              <p:par>
                                <p:cTn id="38" presetID="22" presetClass="entr" presetSubtype="8" fill="hold" nodeType="afterEffect">
                                  <p:stCondLst>
                                    <p:cond delay="0"/>
                                  </p:stCondLst>
                                  <p:childTnLst>
                                    <p:set>
                                      <p:cBhvr>
                                        <p:cTn id="39" dur="1" fill="hold">
                                          <p:stCondLst>
                                            <p:cond delay="0"/>
                                          </p:stCondLst>
                                        </p:cTn>
                                        <p:tgtEl>
                                          <p:spTgt spid="47157"/>
                                        </p:tgtEl>
                                        <p:attrNameLst>
                                          <p:attrName>style.visibility</p:attrName>
                                        </p:attrNameLst>
                                      </p:cBhvr>
                                      <p:to>
                                        <p:strVal val="visible"/>
                                      </p:to>
                                    </p:set>
                                    <p:animEffect>
                                      <p:cBhvr>
                                        <p:cTn id="40" dur="500"/>
                                        <p:tgtEl>
                                          <p:spTgt spid="47157"/>
                                        </p:tgtEl>
                                      </p:cBhvr>
                                    </p:animEffect>
                                  </p:childTnLst>
                                </p:cTn>
                              </p:par>
                            </p:childTnLst>
                          </p:cTn>
                        </p:par>
                        <p:par>
                          <p:cTn id="41" fill="hold" nodeType="afterGroup">
                            <p:stCondLst>
                              <p:cond delay="850"/>
                            </p:stCondLst>
                            <p:childTnLst>
                              <p:par>
                                <p:cTn id="42" presetID="22" presetClass="entr" presetSubtype="8" fill="hold" grpId="0" nodeType="afterEffect">
                                  <p:stCondLst>
                                    <p:cond delay="0"/>
                                  </p:stCondLst>
                                  <p:childTnLst>
                                    <p:set>
                                      <p:cBhvr>
                                        <p:cTn id="43" dur="1" fill="hold">
                                          <p:stCondLst>
                                            <p:cond delay="0"/>
                                          </p:stCondLst>
                                        </p:cTn>
                                        <p:tgtEl>
                                          <p:spTgt spid="47151"/>
                                        </p:tgtEl>
                                        <p:attrNameLst>
                                          <p:attrName>style.visibility</p:attrName>
                                        </p:attrNameLst>
                                      </p:cBhvr>
                                      <p:to>
                                        <p:strVal val="visible"/>
                                      </p:to>
                                    </p:set>
                                    <p:animEffect>
                                      <p:cBhvr>
                                        <p:cTn id="44" dur="400"/>
                                        <p:tgtEl>
                                          <p:spTgt spid="47151"/>
                                        </p:tgtEl>
                                      </p:cBhvr>
                                    </p:animEffect>
                                  </p:childTnLst>
                                </p:cTn>
                              </p:par>
                            </p:childTnLst>
                          </p:cTn>
                        </p:par>
                      </p:childTnLst>
                    </p:cTn>
                  </p:par>
                  <p:par>
                    <p:cTn id="45" fill="hold">
                      <p:stCondLst>
                        <p:cond delay="indefinite"/>
                      </p:stCondLst>
                      <p:childTnLst>
                        <p:par>
                          <p:cTn id="46" fill="hold" nodeType="afterGroup">
                            <p:stCondLst>
                              <p:cond delay="0"/>
                            </p:stCondLst>
                            <p:childTnLst>
                              <p:par>
                                <p:cTn id="47" presetID="2" presetClass="entr" presetSubtype="2" fill="hold" nodeType="clickEffect">
                                  <p:stCondLst>
                                    <p:cond delay="0"/>
                                  </p:stCondLst>
                                  <p:childTnLst>
                                    <p:set>
                                      <p:cBhvr>
                                        <p:cTn id="48" dur="1" fill="hold">
                                          <p:stCondLst>
                                            <p:cond delay="0"/>
                                          </p:stCondLst>
                                        </p:cTn>
                                        <p:tgtEl>
                                          <p:spTgt spid="47124"/>
                                        </p:tgtEl>
                                        <p:attrNameLst>
                                          <p:attrName>style.visibility</p:attrName>
                                        </p:attrNameLst>
                                      </p:cBhvr>
                                      <p:to>
                                        <p:strVal val="visible"/>
                                      </p:to>
                                    </p:set>
                                    <p:anim calcmode="lin" valueType="num">
                                      <p:cBhvr>
                                        <p:cTn id="49" dur="350" fill="hold"/>
                                        <p:tgtEl>
                                          <p:spTgt spid="47124"/>
                                        </p:tgtEl>
                                        <p:attrNameLst>
                                          <p:attrName>ppt_x</p:attrName>
                                        </p:attrNameLst>
                                      </p:cBhvr>
                                      <p:tavLst>
                                        <p:tav tm="0">
                                          <p:val>
                                            <p:strVal val="1+#ppt_w/2"/>
                                          </p:val>
                                        </p:tav>
                                        <p:tav tm="100000">
                                          <p:val>
                                            <p:strVal val="#ppt_x"/>
                                          </p:val>
                                        </p:tav>
                                      </p:tavLst>
                                    </p:anim>
                                    <p:anim calcmode="lin" valueType="num">
                                      <p:cBhvr>
                                        <p:cTn id="50" dur="350" fill="hold"/>
                                        <p:tgtEl>
                                          <p:spTgt spid="47124"/>
                                        </p:tgtEl>
                                        <p:attrNameLst>
                                          <p:attrName>ppt_y</p:attrName>
                                        </p:attrNameLst>
                                      </p:cBhvr>
                                      <p:tavLst>
                                        <p:tav tm="0">
                                          <p:val>
                                            <p:strVal val="#ppt_y"/>
                                          </p:val>
                                        </p:tav>
                                        <p:tav tm="100000">
                                          <p:val>
                                            <p:strVal val="#ppt_y"/>
                                          </p:val>
                                        </p:tav>
                                      </p:tavLst>
                                    </p:anim>
                                  </p:childTnLst>
                                </p:cTn>
                              </p:par>
                            </p:childTnLst>
                          </p:cTn>
                        </p:par>
                        <p:par>
                          <p:cTn id="51" fill="hold" nodeType="afterGroup">
                            <p:stCondLst>
                              <p:cond delay="350"/>
                            </p:stCondLst>
                            <p:childTnLst>
                              <p:par>
                                <p:cTn id="52" presetID="22" presetClass="entr" presetSubtype="8" fill="hold" grpId="0" nodeType="afterEffect">
                                  <p:stCondLst>
                                    <p:cond delay="0"/>
                                  </p:stCondLst>
                                  <p:childTnLst>
                                    <p:set>
                                      <p:cBhvr>
                                        <p:cTn id="53" dur="1" fill="hold">
                                          <p:stCondLst>
                                            <p:cond delay="0"/>
                                          </p:stCondLst>
                                        </p:cTn>
                                        <p:tgtEl>
                                          <p:spTgt spid="47109"/>
                                        </p:tgtEl>
                                        <p:attrNameLst>
                                          <p:attrName>style.visibility</p:attrName>
                                        </p:attrNameLst>
                                      </p:cBhvr>
                                      <p:to>
                                        <p:strVal val="visible"/>
                                      </p:to>
                                    </p:set>
                                    <p:animEffect>
                                      <p:cBhvr>
                                        <p:cTn id="54" dur="350"/>
                                        <p:tgtEl>
                                          <p:spTgt spid="47109"/>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47154"/>
                                        </p:tgtEl>
                                        <p:attrNameLst>
                                          <p:attrName>style.visibility</p:attrName>
                                        </p:attrNameLst>
                                      </p:cBhvr>
                                      <p:to>
                                        <p:strVal val="visible"/>
                                      </p:to>
                                    </p:set>
                                    <p:animEffect>
                                      <p:cBhvr>
                                        <p:cTn id="57" dur="400"/>
                                        <p:tgtEl>
                                          <p:spTgt spid="47154"/>
                                        </p:tgtEl>
                                      </p:cBhvr>
                                    </p:animEffect>
                                  </p:childTnLst>
                                </p:cTn>
                              </p:par>
                            </p:childTnLst>
                          </p:cTn>
                        </p:par>
                      </p:childTnLst>
                    </p:cTn>
                  </p:par>
                  <p:par>
                    <p:cTn id="58" fill="hold">
                      <p:stCondLst>
                        <p:cond delay="indefinite"/>
                      </p:stCondLst>
                      <p:childTnLst>
                        <p:par>
                          <p:cTn id="59" fill="hold" nodeType="afterGroup">
                            <p:stCondLst>
                              <p:cond delay="0"/>
                            </p:stCondLst>
                            <p:childTnLst>
                              <p:par>
                                <p:cTn id="60" presetID="2" presetClass="entr" presetSubtype="4" fill="hold" nodeType="clickEffect">
                                  <p:stCondLst>
                                    <p:cond delay="0"/>
                                  </p:stCondLst>
                                  <p:childTnLst>
                                    <p:set>
                                      <p:cBhvr>
                                        <p:cTn id="61" dur="1" fill="hold">
                                          <p:stCondLst>
                                            <p:cond delay="0"/>
                                          </p:stCondLst>
                                        </p:cTn>
                                        <p:tgtEl>
                                          <p:spTgt spid="47133"/>
                                        </p:tgtEl>
                                        <p:attrNameLst>
                                          <p:attrName>style.visibility</p:attrName>
                                        </p:attrNameLst>
                                      </p:cBhvr>
                                      <p:to>
                                        <p:strVal val="visible"/>
                                      </p:to>
                                    </p:set>
                                    <p:anim calcmode="lin" valueType="num">
                                      <p:cBhvr>
                                        <p:cTn id="62" dur="350" fill="hold"/>
                                        <p:tgtEl>
                                          <p:spTgt spid="47133"/>
                                        </p:tgtEl>
                                        <p:attrNameLst>
                                          <p:attrName>ppt_x</p:attrName>
                                        </p:attrNameLst>
                                      </p:cBhvr>
                                      <p:tavLst>
                                        <p:tav tm="0">
                                          <p:val>
                                            <p:strVal val="#ppt_x"/>
                                          </p:val>
                                        </p:tav>
                                        <p:tav tm="100000">
                                          <p:val>
                                            <p:strVal val="#ppt_x"/>
                                          </p:val>
                                        </p:tav>
                                      </p:tavLst>
                                    </p:anim>
                                    <p:anim calcmode="lin" valueType="num">
                                      <p:cBhvr>
                                        <p:cTn id="63" dur="350" fill="hold"/>
                                        <p:tgtEl>
                                          <p:spTgt spid="47133"/>
                                        </p:tgtEl>
                                        <p:attrNameLst>
                                          <p:attrName>ppt_y</p:attrName>
                                        </p:attrNameLst>
                                      </p:cBhvr>
                                      <p:tavLst>
                                        <p:tav tm="0">
                                          <p:val>
                                            <p:strVal val="1+#ppt_h/2"/>
                                          </p:val>
                                        </p:tav>
                                        <p:tav tm="100000">
                                          <p:val>
                                            <p:strVal val="#ppt_y"/>
                                          </p:val>
                                        </p:tav>
                                      </p:tavLst>
                                    </p:anim>
                                  </p:childTnLst>
                                </p:cTn>
                              </p:par>
                            </p:childTnLst>
                          </p:cTn>
                        </p:par>
                        <p:par>
                          <p:cTn id="64" fill="hold" nodeType="afterGroup">
                            <p:stCondLst>
                              <p:cond delay="350"/>
                            </p:stCondLst>
                            <p:childTnLst>
                              <p:par>
                                <p:cTn id="65" presetID="22" presetClass="entr" presetSubtype="8" fill="hold" nodeType="afterEffect">
                                  <p:stCondLst>
                                    <p:cond delay="0"/>
                                  </p:stCondLst>
                                  <p:childTnLst>
                                    <p:set>
                                      <p:cBhvr>
                                        <p:cTn id="66" dur="1" fill="hold">
                                          <p:stCondLst>
                                            <p:cond delay="0"/>
                                          </p:stCondLst>
                                        </p:cTn>
                                        <p:tgtEl>
                                          <p:spTgt spid="47110"/>
                                        </p:tgtEl>
                                        <p:attrNameLst>
                                          <p:attrName>style.visibility</p:attrName>
                                        </p:attrNameLst>
                                      </p:cBhvr>
                                      <p:to>
                                        <p:strVal val="visible"/>
                                      </p:to>
                                    </p:set>
                                    <p:animEffect>
                                      <p:cBhvr>
                                        <p:cTn id="67" dur="500"/>
                                        <p:tgtEl>
                                          <p:spTgt spid="47110"/>
                                        </p:tgtEl>
                                      </p:cBhvr>
                                    </p:animEffect>
                                  </p:childTnLst>
                                </p:cTn>
                              </p:par>
                              <p:par>
                                <p:cTn id="68" presetID="22" presetClass="entr" presetSubtype="8" fill="hold" grpId="0" nodeType="withEffect">
                                  <p:stCondLst>
                                    <p:cond delay="0"/>
                                  </p:stCondLst>
                                  <p:childTnLst>
                                    <p:set>
                                      <p:cBhvr>
                                        <p:cTn id="69" dur="1" fill="hold">
                                          <p:stCondLst>
                                            <p:cond delay="0"/>
                                          </p:stCondLst>
                                        </p:cTn>
                                        <p:tgtEl>
                                          <p:spTgt spid="47156"/>
                                        </p:tgtEl>
                                        <p:attrNameLst>
                                          <p:attrName>style.visibility</p:attrName>
                                        </p:attrNameLst>
                                      </p:cBhvr>
                                      <p:to>
                                        <p:strVal val="visible"/>
                                      </p:to>
                                    </p:set>
                                    <p:animEffect>
                                      <p:cBhvr>
                                        <p:cTn id="70" dur="400"/>
                                        <p:tgtEl>
                                          <p:spTgt spid="47156"/>
                                        </p:tgtEl>
                                      </p:cBhvr>
                                    </p:animEffect>
                                  </p:childTnLst>
                                </p:cTn>
                              </p:par>
                            </p:childTnLst>
                          </p:cTn>
                        </p:par>
                      </p:childTnLst>
                    </p:cTn>
                  </p:par>
                  <p:par>
                    <p:cTn id="71" fill="hold">
                      <p:stCondLst>
                        <p:cond delay="indefinite"/>
                      </p:stCondLst>
                      <p:childTnLst>
                        <p:par>
                          <p:cTn id="72" fill="hold" nodeType="afterGroup">
                            <p:stCondLst>
                              <p:cond delay="0"/>
                            </p:stCondLst>
                            <p:childTnLst>
                              <p:par>
                                <p:cTn id="73" presetID="2" presetClass="entr" presetSubtype="8" fill="hold" nodeType="clickEffect">
                                  <p:stCondLst>
                                    <p:cond delay="0"/>
                                  </p:stCondLst>
                                  <p:childTnLst>
                                    <p:set>
                                      <p:cBhvr>
                                        <p:cTn id="74" dur="1" fill="hold">
                                          <p:stCondLst>
                                            <p:cond delay="0"/>
                                          </p:stCondLst>
                                        </p:cTn>
                                        <p:tgtEl>
                                          <p:spTgt spid="47127"/>
                                        </p:tgtEl>
                                        <p:attrNameLst>
                                          <p:attrName>style.visibility</p:attrName>
                                        </p:attrNameLst>
                                      </p:cBhvr>
                                      <p:to>
                                        <p:strVal val="visible"/>
                                      </p:to>
                                    </p:set>
                                    <p:anim calcmode="lin" valueType="num">
                                      <p:cBhvr>
                                        <p:cTn id="75" dur="350" fill="hold"/>
                                        <p:tgtEl>
                                          <p:spTgt spid="47127"/>
                                        </p:tgtEl>
                                        <p:attrNameLst>
                                          <p:attrName>ppt_x</p:attrName>
                                        </p:attrNameLst>
                                      </p:cBhvr>
                                      <p:tavLst>
                                        <p:tav tm="0">
                                          <p:val>
                                            <p:strVal val="0-#ppt_w/2"/>
                                          </p:val>
                                        </p:tav>
                                        <p:tav tm="100000">
                                          <p:val>
                                            <p:strVal val="#ppt_x"/>
                                          </p:val>
                                        </p:tav>
                                      </p:tavLst>
                                    </p:anim>
                                    <p:anim calcmode="lin" valueType="num">
                                      <p:cBhvr>
                                        <p:cTn id="76" dur="350" fill="hold"/>
                                        <p:tgtEl>
                                          <p:spTgt spid="47127"/>
                                        </p:tgtEl>
                                        <p:attrNameLst>
                                          <p:attrName>ppt_y</p:attrName>
                                        </p:attrNameLst>
                                      </p:cBhvr>
                                      <p:tavLst>
                                        <p:tav tm="0">
                                          <p:val>
                                            <p:strVal val="#ppt_y"/>
                                          </p:val>
                                        </p:tav>
                                        <p:tav tm="100000">
                                          <p:val>
                                            <p:strVal val="#ppt_y"/>
                                          </p:val>
                                        </p:tav>
                                      </p:tavLst>
                                    </p:anim>
                                  </p:childTnLst>
                                </p:cTn>
                              </p:par>
                            </p:childTnLst>
                          </p:cTn>
                        </p:par>
                        <p:par>
                          <p:cTn id="77" fill="hold" nodeType="afterGroup">
                            <p:stCondLst>
                              <p:cond delay="350"/>
                            </p:stCondLst>
                            <p:childTnLst>
                              <p:par>
                                <p:cTn id="78" presetID="22" presetClass="entr" presetSubtype="2" fill="hold" grpId="0" nodeType="afterEffect">
                                  <p:stCondLst>
                                    <p:cond delay="0"/>
                                  </p:stCondLst>
                                  <p:childTnLst>
                                    <p:set>
                                      <p:cBhvr>
                                        <p:cTn id="79" dur="1" fill="hold">
                                          <p:stCondLst>
                                            <p:cond delay="0"/>
                                          </p:stCondLst>
                                        </p:cTn>
                                        <p:tgtEl>
                                          <p:spTgt spid="47113"/>
                                        </p:tgtEl>
                                        <p:attrNameLst>
                                          <p:attrName>style.visibility</p:attrName>
                                        </p:attrNameLst>
                                      </p:cBhvr>
                                      <p:to>
                                        <p:strVal val="visible"/>
                                      </p:to>
                                    </p:set>
                                    <p:animEffect>
                                      <p:cBhvr>
                                        <p:cTn id="80" dur="350"/>
                                        <p:tgtEl>
                                          <p:spTgt spid="47113"/>
                                        </p:tgtEl>
                                      </p:cBhvr>
                                    </p:animEffect>
                                  </p:childTnLst>
                                </p:cTn>
                              </p:par>
                              <p:par>
                                <p:cTn id="81" presetID="22" presetClass="entr" presetSubtype="2" fill="hold" grpId="0" nodeType="withEffect">
                                  <p:stCondLst>
                                    <p:cond delay="0"/>
                                  </p:stCondLst>
                                  <p:childTnLst>
                                    <p:set>
                                      <p:cBhvr>
                                        <p:cTn id="82" dur="1" fill="hold">
                                          <p:stCondLst>
                                            <p:cond delay="0"/>
                                          </p:stCondLst>
                                        </p:cTn>
                                        <p:tgtEl>
                                          <p:spTgt spid="47150"/>
                                        </p:tgtEl>
                                        <p:attrNameLst>
                                          <p:attrName>style.visibility</p:attrName>
                                        </p:attrNameLst>
                                      </p:cBhvr>
                                      <p:to>
                                        <p:strVal val="visible"/>
                                      </p:to>
                                    </p:set>
                                    <p:animEffect>
                                      <p:cBhvr>
                                        <p:cTn id="83" dur="400"/>
                                        <p:tgtEl>
                                          <p:spTgt spid="47150"/>
                                        </p:tgtEl>
                                      </p:cBhvr>
                                    </p:animEffect>
                                  </p:childTnLst>
                                </p:cTn>
                              </p:par>
                            </p:childTnLst>
                          </p:cTn>
                        </p:par>
                      </p:childTnLst>
                    </p:cTn>
                  </p:par>
                  <p:par>
                    <p:cTn id="84" fill="hold">
                      <p:stCondLst>
                        <p:cond delay="indefinite"/>
                      </p:stCondLst>
                      <p:childTnLst>
                        <p:par>
                          <p:cTn id="85" fill="hold" nodeType="afterGroup">
                            <p:stCondLst>
                              <p:cond delay="0"/>
                            </p:stCondLst>
                            <p:childTnLst>
                              <p:par>
                                <p:cTn id="86" presetID="2" presetClass="entr" presetSubtype="8" fill="hold" nodeType="clickEffect">
                                  <p:stCondLst>
                                    <p:cond delay="0"/>
                                  </p:stCondLst>
                                  <p:childTnLst>
                                    <p:set>
                                      <p:cBhvr>
                                        <p:cTn id="87" dur="1" fill="hold">
                                          <p:stCondLst>
                                            <p:cond delay="0"/>
                                          </p:stCondLst>
                                        </p:cTn>
                                        <p:tgtEl>
                                          <p:spTgt spid="47130"/>
                                        </p:tgtEl>
                                        <p:attrNameLst>
                                          <p:attrName>style.visibility</p:attrName>
                                        </p:attrNameLst>
                                      </p:cBhvr>
                                      <p:to>
                                        <p:strVal val="visible"/>
                                      </p:to>
                                    </p:set>
                                    <p:anim calcmode="lin" valueType="num">
                                      <p:cBhvr>
                                        <p:cTn id="88" dur="350" fill="hold"/>
                                        <p:tgtEl>
                                          <p:spTgt spid="47130"/>
                                        </p:tgtEl>
                                        <p:attrNameLst>
                                          <p:attrName>ppt_x</p:attrName>
                                        </p:attrNameLst>
                                      </p:cBhvr>
                                      <p:tavLst>
                                        <p:tav tm="0">
                                          <p:val>
                                            <p:strVal val="0-#ppt_w/2"/>
                                          </p:val>
                                        </p:tav>
                                        <p:tav tm="100000">
                                          <p:val>
                                            <p:strVal val="#ppt_x"/>
                                          </p:val>
                                        </p:tav>
                                      </p:tavLst>
                                    </p:anim>
                                    <p:anim calcmode="lin" valueType="num">
                                      <p:cBhvr>
                                        <p:cTn id="89" dur="350" fill="hold"/>
                                        <p:tgtEl>
                                          <p:spTgt spid="47130"/>
                                        </p:tgtEl>
                                        <p:attrNameLst>
                                          <p:attrName>ppt_y</p:attrName>
                                        </p:attrNameLst>
                                      </p:cBhvr>
                                      <p:tavLst>
                                        <p:tav tm="0">
                                          <p:val>
                                            <p:strVal val="#ppt_y"/>
                                          </p:val>
                                        </p:tav>
                                        <p:tav tm="100000">
                                          <p:val>
                                            <p:strVal val="#ppt_y"/>
                                          </p:val>
                                        </p:tav>
                                      </p:tavLst>
                                    </p:anim>
                                  </p:childTnLst>
                                </p:cTn>
                              </p:par>
                            </p:childTnLst>
                          </p:cTn>
                        </p:par>
                        <p:par>
                          <p:cTn id="90" fill="hold" nodeType="afterGroup">
                            <p:stCondLst>
                              <p:cond delay="350"/>
                            </p:stCondLst>
                            <p:childTnLst>
                              <p:par>
                                <p:cTn id="91" presetID="22" presetClass="entr" presetSubtype="2" fill="hold" grpId="0" nodeType="afterEffect">
                                  <p:stCondLst>
                                    <p:cond delay="0"/>
                                  </p:stCondLst>
                                  <p:childTnLst>
                                    <p:set>
                                      <p:cBhvr>
                                        <p:cTn id="92" dur="1" fill="hold">
                                          <p:stCondLst>
                                            <p:cond delay="0"/>
                                          </p:stCondLst>
                                        </p:cTn>
                                        <p:tgtEl>
                                          <p:spTgt spid="47114"/>
                                        </p:tgtEl>
                                        <p:attrNameLst>
                                          <p:attrName>style.visibility</p:attrName>
                                        </p:attrNameLst>
                                      </p:cBhvr>
                                      <p:to>
                                        <p:strVal val="visible"/>
                                      </p:to>
                                    </p:set>
                                    <p:animEffect>
                                      <p:cBhvr>
                                        <p:cTn id="93" dur="350"/>
                                        <p:tgtEl>
                                          <p:spTgt spid="47114"/>
                                        </p:tgtEl>
                                      </p:cBhvr>
                                    </p:animEffect>
                                  </p:childTnLst>
                                </p:cTn>
                              </p:par>
                            </p:childTnLst>
                          </p:cTn>
                        </p:par>
                        <p:par>
                          <p:cTn id="94" fill="hold" nodeType="afterGroup">
                            <p:stCondLst>
                              <p:cond delay="700"/>
                            </p:stCondLst>
                            <p:childTnLst>
                              <p:par>
                                <p:cTn id="95" presetID="22" presetClass="entr" presetSubtype="2" fill="hold" grpId="0" nodeType="afterEffect">
                                  <p:stCondLst>
                                    <p:cond delay="0"/>
                                  </p:stCondLst>
                                  <p:childTnLst>
                                    <p:set>
                                      <p:cBhvr>
                                        <p:cTn id="96" dur="1" fill="hold">
                                          <p:stCondLst>
                                            <p:cond delay="0"/>
                                          </p:stCondLst>
                                        </p:cTn>
                                        <p:tgtEl>
                                          <p:spTgt spid="47147"/>
                                        </p:tgtEl>
                                        <p:attrNameLst>
                                          <p:attrName>style.visibility</p:attrName>
                                        </p:attrNameLst>
                                      </p:cBhvr>
                                      <p:to>
                                        <p:strVal val="visible"/>
                                      </p:to>
                                    </p:set>
                                    <p:animEffect>
                                      <p:cBhvr>
                                        <p:cTn id="97" dur="400"/>
                                        <p:tgtEl>
                                          <p:spTgt spid="471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109" grpId="0" animBg="1"/>
      <p:bldP spid="47113" grpId="0" animBg="1"/>
      <p:bldP spid="47114" grpId="0" animBg="1"/>
      <p:bldP spid="47145" grpId="0" bldLvl="0" autoUpdateAnimBg="0"/>
      <p:bldP spid="47147" grpId="0" bldLvl="0" autoUpdateAnimBg="0"/>
      <p:bldP spid="47150" grpId="0" bldLvl="0" autoUpdateAnimBg="0"/>
      <p:bldP spid="47151" grpId="0" bldLvl="0" autoUpdateAnimBg="0"/>
      <p:bldP spid="47154" grpId="0" bldLvl="0" autoUpdateAnimBg="0"/>
      <p:bldP spid="47156" grpId="0" bldLvl="0" autoUpdateAnimBg="0"/>
      <p:bldP spid="47160" grpId="0" bldLvl="0" autoUpdateAnimBg="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803554C9-65F2-4BE5-9B79-225C4F5E9320}" type="slidenum">
              <a:rPr lang="zh-CN" altLang="en-US" sz="120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14</a:t>
            </a:fld>
            <a:endParaRPr lang="zh-CN" altLang="en-US">
              <a:solidFill>
                <a:srgbClr val="000000"/>
              </a:solidFill>
              <a:sym typeface="方正兰亭黑_GBK" pitchFamily="2" charset="-122"/>
            </a:endParaRPr>
          </a:p>
        </p:txBody>
      </p:sp>
      <p:sp>
        <p:nvSpPr>
          <p:cNvPr id="43011" name="Freeform 129"/>
          <p:cNvSpPr>
            <a:spLocks noChangeAspect="1" noEditPoints="1" noChangeArrowheads="1"/>
          </p:cNvSpPr>
          <p:nvPr/>
        </p:nvSpPr>
        <p:spPr bwMode="auto">
          <a:xfrm>
            <a:off x="5403850" y="1484313"/>
            <a:ext cx="1384300" cy="1384300"/>
          </a:xfrm>
          <a:custGeom>
            <a:avLst/>
            <a:gdLst>
              <a:gd name="T0" fmla="*/ 685014 w 97"/>
              <a:gd name="T1" fmla="*/ 0 h 97"/>
              <a:gd name="T2" fmla="*/ 713557 w 97"/>
              <a:gd name="T3" fmla="*/ 0 h 97"/>
              <a:gd name="T4" fmla="*/ 756370 w 97"/>
              <a:gd name="T5" fmla="*/ 385321 h 97"/>
              <a:gd name="T6" fmla="*/ 699286 w 97"/>
              <a:gd name="T7" fmla="*/ 470947 h 97"/>
              <a:gd name="T8" fmla="*/ 699286 w 97"/>
              <a:gd name="T9" fmla="*/ 485219 h 97"/>
              <a:gd name="T10" fmla="*/ 528032 w 97"/>
              <a:gd name="T11" fmla="*/ 570845 h 97"/>
              <a:gd name="T12" fmla="*/ 328236 w 97"/>
              <a:gd name="T13" fmla="*/ 656472 h 97"/>
              <a:gd name="T14" fmla="*/ 256880 w 97"/>
              <a:gd name="T15" fmla="*/ 613659 h 97"/>
              <a:gd name="T16" fmla="*/ 185525 w 97"/>
              <a:gd name="T17" fmla="*/ 642201 h 97"/>
              <a:gd name="T18" fmla="*/ 14271 w 97"/>
              <a:gd name="T19" fmla="*/ 542303 h 97"/>
              <a:gd name="T20" fmla="*/ 685014 w 97"/>
              <a:gd name="T21" fmla="*/ 0 h 97"/>
              <a:gd name="T22" fmla="*/ 813455 w 97"/>
              <a:gd name="T23" fmla="*/ 14271 h 97"/>
              <a:gd name="T24" fmla="*/ 1155962 w 97"/>
              <a:gd name="T25" fmla="*/ 171254 h 97"/>
              <a:gd name="T26" fmla="*/ 870539 w 97"/>
              <a:gd name="T27" fmla="*/ 385321 h 97"/>
              <a:gd name="T28" fmla="*/ 856268 w 97"/>
              <a:gd name="T29" fmla="*/ 371049 h 97"/>
              <a:gd name="T30" fmla="*/ 813455 w 97"/>
              <a:gd name="T31" fmla="*/ 14271 h 97"/>
              <a:gd name="T32" fmla="*/ 1227318 w 97"/>
              <a:gd name="T33" fmla="*/ 242609 h 97"/>
              <a:gd name="T34" fmla="*/ 927624 w 97"/>
              <a:gd name="T35" fmla="*/ 470947 h 97"/>
              <a:gd name="T36" fmla="*/ 927624 w 97"/>
              <a:gd name="T37" fmla="*/ 470947 h 97"/>
              <a:gd name="T38" fmla="*/ 841997 w 97"/>
              <a:gd name="T39" fmla="*/ 570845 h 97"/>
              <a:gd name="T40" fmla="*/ 841997 w 97"/>
              <a:gd name="T41" fmla="*/ 642201 h 97"/>
              <a:gd name="T42" fmla="*/ 813455 w 97"/>
              <a:gd name="T43" fmla="*/ 899081 h 97"/>
              <a:gd name="T44" fmla="*/ 856268 w 97"/>
              <a:gd name="T45" fmla="*/ 970437 h 97"/>
              <a:gd name="T46" fmla="*/ 1270131 w 97"/>
              <a:gd name="T47" fmla="*/ 1070335 h 97"/>
              <a:gd name="T48" fmla="*/ 1384300 w 97"/>
              <a:gd name="T49" fmla="*/ 685014 h 97"/>
              <a:gd name="T50" fmla="*/ 1227318 w 97"/>
              <a:gd name="T51" fmla="*/ 242609 h 97"/>
              <a:gd name="T52" fmla="*/ 1213046 w 97"/>
              <a:gd name="T53" fmla="*/ 1155962 h 97"/>
              <a:gd name="T54" fmla="*/ 699286 w 97"/>
              <a:gd name="T55" fmla="*/ 1384300 h 97"/>
              <a:gd name="T56" fmla="*/ 770641 w 97"/>
              <a:gd name="T57" fmla="*/ 1098877 h 97"/>
              <a:gd name="T58" fmla="*/ 827726 w 97"/>
              <a:gd name="T59" fmla="*/ 1056064 h 97"/>
              <a:gd name="T60" fmla="*/ 1213046 w 97"/>
              <a:gd name="T61" fmla="*/ 1155962 h 97"/>
              <a:gd name="T62" fmla="*/ 599388 w 97"/>
              <a:gd name="T63" fmla="*/ 1384300 h 97"/>
              <a:gd name="T64" fmla="*/ 14271 w 97"/>
              <a:gd name="T65" fmla="*/ 856268 h 97"/>
              <a:gd name="T66" fmla="*/ 171254 w 97"/>
              <a:gd name="T67" fmla="*/ 813455 h 97"/>
              <a:gd name="T68" fmla="*/ 256880 w 97"/>
              <a:gd name="T69" fmla="*/ 841997 h 97"/>
              <a:gd name="T70" fmla="*/ 299694 w 97"/>
              <a:gd name="T71" fmla="*/ 827726 h 97"/>
              <a:gd name="T72" fmla="*/ 642201 w 97"/>
              <a:gd name="T73" fmla="*/ 998980 h 97"/>
              <a:gd name="T74" fmla="*/ 685014 w 97"/>
              <a:gd name="T75" fmla="*/ 1070335 h 97"/>
              <a:gd name="T76" fmla="*/ 599388 w 97"/>
              <a:gd name="T77" fmla="*/ 1384300 h 97"/>
              <a:gd name="T78" fmla="*/ 0 w 97"/>
              <a:gd name="T79" fmla="*/ 756370 h 97"/>
              <a:gd name="T80" fmla="*/ 114169 w 97"/>
              <a:gd name="T81" fmla="*/ 727828 h 97"/>
              <a:gd name="T82" fmla="*/ 0 w 97"/>
              <a:gd name="T83" fmla="*/ 642201 h 97"/>
              <a:gd name="T84" fmla="*/ 0 w 97"/>
              <a:gd name="T85" fmla="*/ 685014 h 97"/>
              <a:gd name="T86" fmla="*/ 0 w 97"/>
              <a:gd name="T87" fmla="*/ 756370 h 97"/>
              <a:gd name="T88" fmla="*/ 742099 w 97"/>
              <a:gd name="T89" fmla="*/ 570845 h 97"/>
              <a:gd name="T90" fmla="*/ 570845 w 97"/>
              <a:gd name="T91" fmla="*/ 656472 h 97"/>
              <a:gd name="T92" fmla="*/ 356778 w 97"/>
              <a:gd name="T93" fmla="*/ 742099 h 97"/>
              <a:gd name="T94" fmla="*/ 356778 w 97"/>
              <a:gd name="T95" fmla="*/ 742099 h 97"/>
              <a:gd name="T96" fmla="*/ 685014 w 97"/>
              <a:gd name="T97" fmla="*/ 899081 h 97"/>
              <a:gd name="T98" fmla="*/ 713557 w 97"/>
              <a:gd name="T99" fmla="*/ 884810 h 97"/>
              <a:gd name="T100" fmla="*/ 742099 w 97"/>
              <a:gd name="T101" fmla="*/ 627930 h 97"/>
              <a:gd name="T102" fmla="*/ 742099 w 97"/>
              <a:gd name="T103" fmla="*/ 570845 h 97"/>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97"/>
              <a:gd name="T157" fmla="*/ 0 h 97"/>
              <a:gd name="T158" fmla="*/ 97 w 97"/>
              <a:gd name="T159" fmla="*/ 97 h 97"/>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97" h="97">
                <a:moveTo>
                  <a:pt x="48" y="0"/>
                </a:moveTo>
                <a:cubicBezTo>
                  <a:pt x="49" y="0"/>
                  <a:pt x="50" y="0"/>
                  <a:pt x="50" y="0"/>
                </a:cubicBezTo>
                <a:cubicBezTo>
                  <a:pt x="52" y="9"/>
                  <a:pt x="53" y="18"/>
                  <a:pt x="53" y="27"/>
                </a:cubicBezTo>
                <a:cubicBezTo>
                  <a:pt x="51" y="28"/>
                  <a:pt x="49" y="30"/>
                  <a:pt x="49" y="33"/>
                </a:cubicBezTo>
                <a:cubicBezTo>
                  <a:pt x="49" y="33"/>
                  <a:pt x="49" y="34"/>
                  <a:pt x="49" y="34"/>
                </a:cubicBezTo>
                <a:cubicBezTo>
                  <a:pt x="45" y="36"/>
                  <a:pt x="41" y="38"/>
                  <a:pt x="37" y="40"/>
                </a:cubicBezTo>
                <a:cubicBezTo>
                  <a:pt x="33" y="42"/>
                  <a:pt x="28" y="44"/>
                  <a:pt x="23" y="46"/>
                </a:cubicBezTo>
                <a:cubicBezTo>
                  <a:pt x="22" y="44"/>
                  <a:pt x="20" y="43"/>
                  <a:pt x="18" y="43"/>
                </a:cubicBezTo>
                <a:cubicBezTo>
                  <a:pt x="16" y="43"/>
                  <a:pt x="14" y="44"/>
                  <a:pt x="13" y="45"/>
                </a:cubicBezTo>
                <a:cubicBezTo>
                  <a:pt x="9" y="43"/>
                  <a:pt x="5" y="40"/>
                  <a:pt x="1" y="38"/>
                </a:cubicBezTo>
                <a:cubicBezTo>
                  <a:pt x="6" y="16"/>
                  <a:pt x="25" y="0"/>
                  <a:pt x="48" y="0"/>
                </a:cubicBezTo>
                <a:close/>
                <a:moveTo>
                  <a:pt x="57" y="1"/>
                </a:moveTo>
                <a:cubicBezTo>
                  <a:pt x="66" y="2"/>
                  <a:pt x="74" y="6"/>
                  <a:pt x="81" y="12"/>
                </a:cubicBezTo>
                <a:cubicBezTo>
                  <a:pt x="75" y="17"/>
                  <a:pt x="68" y="22"/>
                  <a:pt x="61" y="27"/>
                </a:cubicBezTo>
                <a:cubicBezTo>
                  <a:pt x="61" y="26"/>
                  <a:pt x="60" y="26"/>
                  <a:pt x="60" y="26"/>
                </a:cubicBezTo>
                <a:cubicBezTo>
                  <a:pt x="60" y="17"/>
                  <a:pt x="59" y="9"/>
                  <a:pt x="57" y="1"/>
                </a:cubicBezTo>
                <a:close/>
                <a:moveTo>
                  <a:pt x="86" y="17"/>
                </a:moveTo>
                <a:cubicBezTo>
                  <a:pt x="79" y="23"/>
                  <a:pt x="72" y="28"/>
                  <a:pt x="65" y="33"/>
                </a:cubicBezTo>
                <a:cubicBezTo>
                  <a:pt x="65" y="33"/>
                  <a:pt x="65" y="33"/>
                  <a:pt x="65" y="33"/>
                </a:cubicBezTo>
                <a:cubicBezTo>
                  <a:pt x="65" y="36"/>
                  <a:pt x="62" y="39"/>
                  <a:pt x="59" y="40"/>
                </a:cubicBezTo>
                <a:cubicBezTo>
                  <a:pt x="59" y="42"/>
                  <a:pt x="59" y="43"/>
                  <a:pt x="59" y="45"/>
                </a:cubicBezTo>
                <a:cubicBezTo>
                  <a:pt x="59" y="51"/>
                  <a:pt x="58" y="57"/>
                  <a:pt x="57" y="63"/>
                </a:cubicBezTo>
                <a:cubicBezTo>
                  <a:pt x="59" y="64"/>
                  <a:pt x="60" y="66"/>
                  <a:pt x="60" y="68"/>
                </a:cubicBezTo>
                <a:cubicBezTo>
                  <a:pt x="70" y="71"/>
                  <a:pt x="80" y="73"/>
                  <a:pt x="89" y="75"/>
                </a:cubicBezTo>
                <a:cubicBezTo>
                  <a:pt x="94" y="67"/>
                  <a:pt x="97" y="58"/>
                  <a:pt x="97" y="48"/>
                </a:cubicBezTo>
                <a:cubicBezTo>
                  <a:pt x="97" y="36"/>
                  <a:pt x="93" y="25"/>
                  <a:pt x="86" y="17"/>
                </a:cubicBezTo>
                <a:close/>
                <a:moveTo>
                  <a:pt x="85" y="81"/>
                </a:moveTo>
                <a:cubicBezTo>
                  <a:pt x="76" y="91"/>
                  <a:pt x="63" y="97"/>
                  <a:pt x="49" y="97"/>
                </a:cubicBezTo>
                <a:cubicBezTo>
                  <a:pt x="51" y="90"/>
                  <a:pt x="53" y="83"/>
                  <a:pt x="54" y="77"/>
                </a:cubicBezTo>
                <a:cubicBezTo>
                  <a:pt x="56" y="76"/>
                  <a:pt x="57" y="75"/>
                  <a:pt x="58" y="74"/>
                </a:cubicBezTo>
                <a:cubicBezTo>
                  <a:pt x="67" y="77"/>
                  <a:pt x="76" y="79"/>
                  <a:pt x="85" y="81"/>
                </a:cubicBezTo>
                <a:close/>
                <a:moveTo>
                  <a:pt x="42" y="97"/>
                </a:moveTo>
                <a:cubicBezTo>
                  <a:pt x="22" y="94"/>
                  <a:pt x="6" y="79"/>
                  <a:pt x="1" y="60"/>
                </a:cubicBezTo>
                <a:cubicBezTo>
                  <a:pt x="5" y="59"/>
                  <a:pt x="9" y="58"/>
                  <a:pt x="12" y="57"/>
                </a:cubicBezTo>
                <a:cubicBezTo>
                  <a:pt x="14" y="58"/>
                  <a:pt x="16" y="59"/>
                  <a:pt x="18" y="59"/>
                </a:cubicBezTo>
                <a:cubicBezTo>
                  <a:pt x="19" y="59"/>
                  <a:pt x="20" y="58"/>
                  <a:pt x="21" y="58"/>
                </a:cubicBezTo>
                <a:cubicBezTo>
                  <a:pt x="29" y="62"/>
                  <a:pt x="37" y="66"/>
                  <a:pt x="45" y="70"/>
                </a:cubicBezTo>
                <a:cubicBezTo>
                  <a:pt x="45" y="72"/>
                  <a:pt x="46" y="73"/>
                  <a:pt x="48" y="75"/>
                </a:cubicBezTo>
                <a:cubicBezTo>
                  <a:pt x="46" y="82"/>
                  <a:pt x="44" y="89"/>
                  <a:pt x="42" y="97"/>
                </a:cubicBezTo>
                <a:close/>
                <a:moveTo>
                  <a:pt x="0" y="53"/>
                </a:moveTo>
                <a:cubicBezTo>
                  <a:pt x="3" y="52"/>
                  <a:pt x="5" y="51"/>
                  <a:pt x="8" y="51"/>
                </a:cubicBezTo>
                <a:cubicBezTo>
                  <a:pt x="5" y="49"/>
                  <a:pt x="3" y="47"/>
                  <a:pt x="0" y="45"/>
                </a:cubicBezTo>
                <a:cubicBezTo>
                  <a:pt x="0" y="46"/>
                  <a:pt x="0" y="47"/>
                  <a:pt x="0" y="48"/>
                </a:cubicBezTo>
                <a:cubicBezTo>
                  <a:pt x="0" y="50"/>
                  <a:pt x="0" y="51"/>
                  <a:pt x="0" y="53"/>
                </a:cubicBezTo>
                <a:close/>
                <a:moveTo>
                  <a:pt x="52" y="40"/>
                </a:moveTo>
                <a:cubicBezTo>
                  <a:pt x="48" y="42"/>
                  <a:pt x="44" y="44"/>
                  <a:pt x="40" y="46"/>
                </a:cubicBezTo>
                <a:cubicBezTo>
                  <a:pt x="35" y="48"/>
                  <a:pt x="30" y="50"/>
                  <a:pt x="25" y="52"/>
                </a:cubicBezTo>
                <a:cubicBezTo>
                  <a:pt x="25" y="52"/>
                  <a:pt x="25" y="52"/>
                  <a:pt x="25" y="52"/>
                </a:cubicBezTo>
                <a:cubicBezTo>
                  <a:pt x="33" y="56"/>
                  <a:pt x="40" y="60"/>
                  <a:pt x="48" y="63"/>
                </a:cubicBezTo>
                <a:cubicBezTo>
                  <a:pt x="48" y="63"/>
                  <a:pt x="49" y="62"/>
                  <a:pt x="50" y="62"/>
                </a:cubicBezTo>
                <a:cubicBezTo>
                  <a:pt x="51" y="56"/>
                  <a:pt x="52" y="50"/>
                  <a:pt x="52" y="44"/>
                </a:cubicBezTo>
                <a:cubicBezTo>
                  <a:pt x="52" y="43"/>
                  <a:pt x="52" y="42"/>
                  <a:pt x="52" y="40"/>
                </a:cubicBez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a:solidFill>
                <a:srgbClr val="000000"/>
              </a:solidFill>
              <a:sym typeface="Arial" panose="020B0604020202020204" pitchFamily="34" charset="0"/>
            </a:endParaRPr>
          </a:p>
        </p:txBody>
      </p:sp>
      <p:sp>
        <p:nvSpPr>
          <p:cNvPr id="43012" name="TextBox 18"/>
          <p:cNvSpPr>
            <a:spLocks noChangeArrowheads="1"/>
          </p:cNvSpPr>
          <p:nvPr/>
        </p:nvSpPr>
        <p:spPr bwMode="auto">
          <a:xfrm>
            <a:off x="4608513" y="2952750"/>
            <a:ext cx="29749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4" tIns="45718" rIns="91434" bIns="45718">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sz="2400">
                <a:solidFill>
                  <a:srgbClr val="FFD860"/>
                </a:solidFill>
                <a:ea typeface="Dotum" panose="020B0600000101010101" pitchFamily="34" charset="-127"/>
                <a:sym typeface="Arial" panose="020B0604020202020204" pitchFamily="34" charset="0"/>
              </a:rPr>
              <a:t>PART  03</a:t>
            </a:r>
            <a:endParaRPr lang="zh-CN" altLang="en-US" sz="2400">
              <a:solidFill>
                <a:srgbClr val="FFD860"/>
              </a:solidFill>
              <a:ea typeface="Dotum" panose="020B0600000101010101" pitchFamily="34" charset="-127"/>
              <a:sym typeface="Arial" panose="020B0604020202020204" pitchFamily="34" charset="0"/>
            </a:endParaRPr>
          </a:p>
        </p:txBody>
      </p:sp>
      <p:sp>
        <p:nvSpPr>
          <p:cNvPr id="43013" name="文本框 8"/>
          <p:cNvSpPr>
            <a:spLocks noChangeArrowheads="1"/>
          </p:cNvSpPr>
          <p:nvPr/>
        </p:nvSpPr>
        <p:spPr bwMode="auto">
          <a:xfrm>
            <a:off x="4201318" y="3562422"/>
            <a:ext cx="3813175" cy="707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4" tIns="45718" rIns="91434" bIns="45718">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4000" dirty="0" smtClean="0">
                <a:solidFill>
                  <a:srgbClr val="FFD860"/>
                </a:solidFill>
                <a:latin typeface="方正兰亭黑_GBK" pitchFamily="2" charset="-122"/>
                <a:ea typeface="方正兰亭黑_GBK" pitchFamily="2" charset="-122"/>
                <a:sym typeface="方正兰亭黑_GBK" pitchFamily="2" charset="-122"/>
              </a:rPr>
              <a:t>经典案例</a:t>
            </a:r>
            <a:endParaRPr lang="en-US" altLang="zh-CN" sz="4000" dirty="0">
              <a:solidFill>
                <a:srgbClr val="FFD860"/>
              </a:solidFill>
              <a:latin typeface="方正兰亭黑_GBK" pitchFamily="2" charset="-122"/>
              <a:ea typeface="方正兰亭黑_GBK" pitchFamily="2" charset="-122"/>
              <a:sym typeface="方正兰亭黑_GBK" pitchFamily="2" charset="-122"/>
            </a:endParaRPr>
          </a:p>
        </p:txBody>
      </p:sp>
      <p:sp>
        <p:nvSpPr>
          <p:cNvPr id="43014" name="矩形 51"/>
          <p:cNvSpPr>
            <a:spLocks noChangeArrowheads="1"/>
          </p:cNvSpPr>
          <p:nvPr/>
        </p:nvSpPr>
        <p:spPr bwMode="auto">
          <a:xfrm>
            <a:off x="4416425" y="4418013"/>
            <a:ext cx="3382963" cy="446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4" tIns="45718" rIns="91434" bIns="45718">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20000"/>
              </a:spcBef>
              <a:spcAft>
                <a:spcPct val="0"/>
              </a:spcAft>
              <a:buFont typeface="Arial" panose="020B0604020202020204" pitchFamily="34" charset="0"/>
              <a:buNone/>
            </a:pPr>
            <a:r>
              <a:rPr lang="en-US" altLang="zh-CN" sz="2300" dirty="0">
                <a:solidFill>
                  <a:srgbClr val="FFD860"/>
                </a:solidFill>
                <a:latin typeface="AvantGarde LT Book" pitchFamily="2" charset="0"/>
                <a:ea typeface="方正兰亭黑_GBK" pitchFamily="2" charset="-122"/>
                <a:sym typeface="Arial" panose="020B0604020202020204" pitchFamily="34" charset="0"/>
              </a:rPr>
              <a:t>Some Favorite Examples</a:t>
            </a:r>
            <a:endParaRPr lang="zh-CN" altLang="en-US" sz="2300" dirty="0">
              <a:solidFill>
                <a:srgbClr val="FFD860"/>
              </a:solidFill>
              <a:latin typeface="AvantGarde LT Book" pitchFamily="2" charset="0"/>
              <a:ea typeface="方正兰亭黑_GBK" pitchFamily="2" charset="-122"/>
              <a:sym typeface="Arial" panose="020B0604020202020204" pitchFamily="34" charset="0"/>
            </a:endParaRPr>
          </a:p>
        </p:txBody>
      </p:sp>
      <p:sp>
        <p:nvSpPr>
          <p:cNvPr id="43015" name="直接连接符 23"/>
          <p:cNvSpPr>
            <a:spLocks noChangeShapeType="1"/>
          </p:cNvSpPr>
          <p:nvPr/>
        </p:nvSpPr>
        <p:spPr bwMode="auto">
          <a:xfrm>
            <a:off x="4608513" y="4362450"/>
            <a:ext cx="2974975" cy="0"/>
          </a:xfrm>
          <a:prstGeom prst="line">
            <a:avLst/>
          </a:prstGeom>
          <a:noFill/>
          <a:ln w="1905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484690996"/>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3011"/>
                                        </p:tgtEl>
                                        <p:attrNameLst>
                                          <p:attrName>style.visibility</p:attrName>
                                        </p:attrNameLst>
                                      </p:cBhvr>
                                      <p:to>
                                        <p:strVal val="visible"/>
                                      </p:to>
                                    </p:set>
                                    <p:animEffect>
                                      <p:cBhvr>
                                        <p:cTn id="7" dur="500"/>
                                        <p:tgtEl>
                                          <p:spTgt spid="43011"/>
                                        </p:tgtEl>
                                      </p:cBhvr>
                                    </p:animEffect>
                                  </p:childTnLst>
                                </p:cTn>
                              </p:par>
                              <p:par>
                                <p:cTn id="8" presetID="26" presetClass="emph" presetSubtype="0" fill="hold" grpId="1" nodeType="withEffect">
                                  <p:stCondLst>
                                    <p:cond delay="250"/>
                                  </p:stCondLst>
                                  <p:childTnLst>
                                    <p:animEffect>
                                      <p:cBhvr>
                                        <p:cTn id="9" dur="500" tmFilter="0, 0; .2, .5; .8, .5; 1, 0"/>
                                        <p:tgtEl>
                                          <p:spTgt spid="43011"/>
                                        </p:tgtEl>
                                      </p:cBhvr>
                                    </p:animEffect>
                                    <p:animScale>
                                      <p:cBhvr>
                                        <p:cTn id="10" dur="250" autoRev="1" fill="hold"/>
                                        <p:tgtEl>
                                          <p:spTgt spid="43011"/>
                                        </p:tgtEl>
                                      </p:cBhvr>
                                      <p:by x="105000" y="105000"/>
                                    </p:animScale>
                                  </p:childTnLst>
                                </p:cTn>
                              </p:par>
                            </p:childTnLst>
                          </p:cTn>
                        </p:par>
                        <p:par>
                          <p:cTn id="11" fill="hold" nodeType="afterGroup">
                            <p:stCondLst>
                              <p:cond delay="750"/>
                            </p:stCondLst>
                            <p:childTnLst>
                              <p:par>
                                <p:cTn id="12" presetID="22" presetClass="entr" presetSubtype="1" fill="hold" grpId="0" nodeType="afterEffect">
                                  <p:stCondLst>
                                    <p:cond delay="0"/>
                                  </p:stCondLst>
                                  <p:childTnLst>
                                    <p:set>
                                      <p:cBhvr>
                                        <p:cTn id="13" dur="1" fill="hold">
                                          <p:stCondLst>
                                            <p:cond delay="0"/>
                                          </p:stCondLst>
                                        </p:cTn>
                                        <p:tgtEl>
                                          <p:spTgt spid="43012"/>
                                        </p:tgtEl>
                                        <p:attrNameLst>
                                          <p:attrName>style.visibility</p:attrName>
                                        </p:attrNameLst>
                                      </p:cBhvr>
                                      <p:to>
                                        <p:strVal val="visible"/>
                                      </p:to>
                                    </p:set>
                                    <p:animEffect>
                                      <p:cBhvr>
                                        <p:cTn id="14" dur="500"/>
                                        <p:tgtEl>
                                          <p:spTgt spid="43012"/>
                                        </p:tgtEl>
                                      </p:cBhvr>
                                    </p:animEffect>
                                  </p:childTnLst>
                                </p:cTn>
                              </p:par>
                            </p:childTnLst>
                          </p:cTn>
                        </p:par>
                        <p:par>
                          <p:cTn id="15" fill="hold" nodeType="afterGroup">
                            <p:stCondLst>
                              <p:cond delay="1250"/>
                            </p:stCondLst>
                            <p:childTnLst>
                              <p:par>
                                <p:cTn id="16" presetID="16" presetClass="entr" presetSubtype="37" fill="hold" grpId="0" nodeType="afterEffect">
                                  <p:stCondLst>
                                    <p:cond delay="0"/>
                                  </p:stCondLst>
                                  <p:childTnLst>
                                    <p:set>
                                      <p:cBhvr>
                                        <p:cTn id="17" dur="1" fill="hold">
                                          <p:stCondLst>
                                            <p:cond delay="0"/>
                                          </p:stCondLst>
                                        </p:cTn>
                                        <p:tgtEl>
                                          <p:spTgt spid="43015"/>
                                        </p:tgtEl>
                                        <p:attrNameLst>
                                          <p:attrName>style.visibility</p:attrName>
                                        </p:attrNameLst>
                                      </p:cBhvr>
                                      <p:to>
                                        <p:strVal val="visible"/>
                                      </p:to>
                                    </p:set>
                                    <p:animEffect>
                                      <p:cBhvr>
                                        <p:cTn id="18" dur="500"/>
                                        <p:tgtEl>
                                          <p:spTgt spid="43015"/>
                                        </p:tgtEl>
                                      </p:cBhvr>
                                    </p:animEffect>
                                  </p:childTnLst>
                                </p:cTn>
                              </p:par>
                            </p:childTnLst>
                          </p:cTn>
                        </p:par>
                        <p:par>
                          <p:cTn id="19" fill="hold" nodeType="afterGroup">
                            <p:stCondLst>
                              <p:cond delay="1750"/>
                            </p:stCondLst>
                            <p:childTnLst>
                              <p:par>
                                <p:cTn id="20" presetID="12" presetClass="entr" presetSubtype="4" fill="hold" grpId="0" nodeType="afterEffect">
                                  <p:stCondLst>
                                    <p:cond delay="0"/>
                                  </p:stCondLst>
                                  <p:childTnLst>
                                    <p:set>
                                      <p:cBhvr>
                                        <p:cTn id="21" dur="1" fill="hold">
                                          <p:stCondLst>
                                            <p:cond delay="0"/>
                                          </p:stCondLst>
                                        </p:cTn>
                                        <p:tgtEl>
                                          <p:spTgt spid="43013"/>
                                        </p:tgtEl>
                                        <p:attrNameLst>
                                          <p:attrName>style.visibility</p:attrName>
                                        </p:attrNameLst>
                                      </p:cBhvr>
                                      <p:to>
                                        <p:strVal val="visible"/>
                                      </p:to>
                                    </p:set>
                                    <p:anim calcmode="lin" valueType="num">
                                      <p:cBhvr>
                                        <p:cTn id="22" dur="500"/>
                                        <p:tgtEl>
                                          <p:spTgt spid="43013"/>
                                        </p:tgtEl>
                                        <p:attrNameLst>
                                          <p:attrName>ppt_y</p:attrName>
                                        </p:attrNameLst>
                                      </p:cBhvr>
                                      <p:tavLst>
                                        <p:tav tm="0">
                                          <p:val>
                                            <p:strVal val="#ppt_y+#ppt_h*1.125000"/>
                                          </p:val>
                                        </p:tav>
                                        <p:tav tm="100000">
                                          <p:val>
                                            <p:strVal val="#ppt_y"/>
                                          </p:val>
                                        </p:tav>
                                      </p:tavLst>
                                    </p:anim>
                                    <p:animEffect>
                                      <p:cBhvr>
                                        <p:cTn id="23" dur="500"/>
                                        <p:tgtEl>
                                          <p:spTgt spid="43013"/>
                                        </p:tgtEl>
                                      </p:cBhvr>
                                    </p:animEffect>
                                  </p:childTnLst>
                                </p:cTn>
                              </p:par>
                              <p:par>
                                <p:cTn id="24" presetID="12" presetClass="entr" presetSubtype="1" fill="hold" grpId="0" nodeType="withEffect">
                                  <p:stCondLst>
                                    <p:cond delay="50"/>
                                  </p:stCondLst>
                                  <p:childTnLst>
                                    <p:set>
                                      <p:cBhvr>
                                        <p:cTn id="25" dur="1" fill="hold">
                                          <p:stCondLst>
                                            <p:cond delay="0"/>
                                          </p:stCondLst>
                                        </p:cTn>
                                        <p:tgtEl>
                                          <p:spTgt spid="43014"/>
                                        </p:tgtEl>
                                        <p:attrNameLst>
                                          <p:attrName>style.visibility</p:attrName>
                                        </p:attrNameLst>
                                      </p:cBhvr>
                                      <p:to>
                                        <p:strVal val="visible"/>
                                      </p:to>
                                    </p:set>
                                    <p:anim calcmode="lin" valueType="num">
                                      <p:cBhvr>
                                        <p:cTn id="26" dur="500"/>
                                        <p:tgtEl>
                                          <p:spTgt spid="43014"/>
                                        </p:tgtEl>
                                        <p:attrNameLst>
                                          <p:attrName>ppt_y</p:attrName>
                                        </p:attrNameLst>
                                      </p:cBhvr>
                                      <p:tavLst>
                                        <p:tav tm="0">
                                          <p:val>
                                            <p:strVal val="#ppt_y-#ppt_h*1.125000"/>
                                          </p:val>
                                        </p:tav>
                                        <p:tav tm="100000">
                                          <p:val>
                                            <p:strVal val="#ppt_y"/>
                                          </p:val>
                                        </p:tav>
                                      </p:tavLst>
                                    </p:anim>
                                    <p:animEffect>
                                      <p:cBhvr>
                                        <p:cTn id="27" dur="500"/>
                                        <p:tgtEl>
                                          <p:spTgt spid="430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011" grpId="0" bldLvl="0" animBg="1" autoUpdateAnimBg="0"/>
      <p:bldP spid="43011" grpId="1" bldLvl="0" animBg="1" autoUpdateAnimBg="0"/>
      <p:bldP spid="43012" grpId="0" bldLvl="0" autoUpdateAnimBg="0"/>
      <p:bldP spid="43013" grpId="0" bldLvl="0" autoUpdateAnimBg="0"/>
      <p:bldP spid="43014" grpId="0" bldLvl="0" autoUpdateAnimBg="0"/>
      <p:bldP spid="4301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8A518E2D-BE4B-4E7C-8074-A18027009A8D}" type="slidenum">
              <a:rPr lang="zh-CN" altLang="en-US" sz="1200" smtClean="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15</a:t>
            </a:fld>
            <a:endParaRPr lang="zh-CN" altLang="en-US" smtClean="0">
              <a:solidFill>
                <a:srgbClr val="000000"/>
              </a:solidFill>
              <a:sym typeface="方正兰亭黑_GBK" pitchFamily="2" charset="-122"/>
            </a:endParaRPr>
          </a:p>
        </p:txBody>
      </p:sp>
      <p:sp>
        <p:nvSpPr>
          <p:cNvPr id="28675" name="任意多边形 4"/>
          <p:cNvSpPr>
            <a:spLocks noChangeArrowheads="1"/>
          </p:cNvSpPr>
          <p:nvPr/>
        </p:nvSpPr>
        <p:spPr bwMode="auto">
          <a:xfrm>
            <a:off x="11658600" y="6162675"/>
            <a:ext cx="635000" cy="400050"/>
          </a:xfrm>
          <a:custGeom>
            <a:avLst/>
            <a:gdLst>
              <a:gd name="T0" fmla="*/ 196547 w 808522"/>
              <a:gd name="T1" fmla="*/ 0 h 510140"/>
              <a:gd name="T2" fmla="*/ 200328 w 808522"/>
              <a:gd name="T3" fmla="*/ 0 h 510140"/>
              <a:gd name="T4" fmla="*/ 635000 w 808522"/>
              <a:gd name="T5" fmla="*/ 0 h 510140"/>
              <a:gd name="T6" fmla="*/ 635000 w 808522"/>
              <a:gd name="T7" fmla="*/ 400049 h 510140"/>
              <a:gd name="T8" fmla="*/ 200336 w 808522"/>
              <a:gd name="T9" fmla="*/ 400049 h 510140"/>
              <a:gd name="T10" fmla="*/ 200328 w 808522"/>
              <a:gd name="T11" fmla="*/ 400050 h 510140"/>
              <a:gd name="T12" fmla="*/ 200320 w 808522"/>
              <a:gd name="T13" fmla="*/ 400049 h 510140"/>
              <a:gd name="T14" fmla="*/ 196547 w 808522"/>
              <a:gd name="T15" fmla="*/ 400049 h 510140"/>
              <a:gd name="T16" fmla="*/ 196547 w 808522"/>
              <a:gd name="T17" fmla="*/ 399670 h 510140"/>
              <a:gd name="T18" fmla="*/ 159954 w 808522"/>
              <a:gd name="T19" fmla="*/ 395986 h 510140"/>
              <a:gd name="T20" fmla="*/ 0 w 808522"/>
              <a:gd name="T21" fmla="*/ 200025 h 510140"/>
              <a:gd name="T22" fmla="*/ 159954 w 808522"/>
              <a:gd name="T23" fmla="*/ 4064 h 510140"/>
              <a:gd name="T24" fmla="*/ 196547 w 808522"/>
              <a:gd name="T25" fmla="*/ 380 h 51014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08522"/>
              <a:gd name="T40" fmla="*/ 0 h 510140"/>
              <a:gd name="T41" fmla="*/ 808522 w 808522"/>
              <a:gd name="T42" fmla="*/ 510140 h 51014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08522" h="510140">
                <a:moveTo>
                  <a:pt x="250256" y="0"/>
                </a:moveTo>
                <a:lnTo>
                  <a:pt x="255070" y="0"/>
                </a:lnTo>
                <a:lnTo>
                  <a:pt x="808522" y="0"/>
                </a:lnTo>
                <a:lnTo>
                  <a:pt x="808522" y="510139"/>
                </a:lnTo>
                <a:lnTo>
                  <a:pt x="255080" y="510139"/>
                </a:lnTo>
                <a:lnTo>
                  <a:pt x="255070" y="510140"/>
                </a:lnTo>
                <a:lnTo>
                  <a:pt x="255060" y="510139"/>
                </a:lnTo>
                <a:lnTo>
                  <a:pt x="250256" y="510139"/>
                </a:lnTo>
                <a:lnTo>
                  <a:pt x="250256" y="509655"/>
                </a:lnTo>
                <a:lnTo>
                  <a:pt x="203664" y="504958"/>
                </a:lnTo>
                <a:cubicBezTo>
                  <a:pt x="87433" y="481174"/>
                  <a:pt x="0" y="378332"/>
                  <a:pt x="0" y="255070"/>
                </a:cubicBezTo>
                <a:cubicBezTo>
                  <a:pt x="0" y="131808"/>
                  <a:pt x="87433" y="28967"/>
                  <a:pt x="203664" y="5182"/>
                </a:cubicBezTo>
                <a:lnTo>
                  <a:pt x="250256" y="485"/>
                </a:lnTo>
                <a:close/>
              </a:path>
            </a:pathLst>
          </a:custGeom>
          <a:solidFill>
            <a:srgbClr val="F2F2F2">
              <a:alpha val="2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latin typeface="宋体" panose="02010600030101010101" pitchFamily="2" charset="-122"/>
              <a:sym typeface="宋体" panose="02010600030101010101" pitchFamily="2" charset="-122"/>
            </a:endParaRPr>
          </a:p>
        </p:txBody>
      </p:sp>
      <p:sp>
        <p:nvSpPr>
          <p:cNvPr id="28676" name="TextBox 15"/>
          <p:cNvSpPr>
            <a:spLocks noChangeArrowheads="1"/>
          </p:cNvSpPr>
          <p:nvPr/>
        </p:nvSpPr>
        <p:spPr bwMode="auto">
          <a:xfrm>
            <a:off x="11737975" y="6208713"/>
            <a:ext cx="454025"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58" tIns="34279" rIns="68558" bIns="34279">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1400"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rPr>
              <a:t>* </a:t>
            </a:r>
            <a:endParaRPr lang="zh-CN" altLang="en-US" sz="1400" b="1"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endParaRPr>
          </a:p>
        </p:txBody>
      </p:sp>
      <p:sp>
        <p:nvSpPr>
          <p:cNvPr id="28677" name="任意多边形 39"/>
          <p:cNvSpPr>
            <a:spLocks noChangeArrowheads="1"/>
          </p:cNvSpPr>
          <p:nvPr/>
        </p:nvSpPr>
        <p:spPr bwMode="auto">
          <a:xfrm flipH="1">
            <a:off x="6569073" y="1815151"/>
            <a:ext cx="3540125" cy="2925123"/>
          </a:xfrm>
          <a:custGeom>
            <a:avLst/>
            <a:gdLst>
              <a:gd name="T0" fmla="*/ 3540317 w 3540095"/>
              <a:gd name="T1" fmla="*/ 0 h 2597285"/>
              <a:gd name="T2" fmla="*/ 444710 w 3540095"/>
              <a:gd name="T3" fmla="*/ 0 h 2597285"/>
              <a:gd name="T4" fmla="*/ 450257 w 3540095"/>
              <a:gd name="T5" fmla="*/ 55005 h 2597285"/>
              <a:gd name="T6" fmla="*/ 24406 w 3540095"/>
              <a:gd name="T7" fmla="*/ 480679 h 2597285"/>
              <a:gd name="T8" fmla="*/ 0 w 3540095"/>
              <a:gd name="T9" fmla="*/ 478220 h 2597285"/>
              <a:gd name="T10" fmla="*/ 0 w 3540095"/>
              <a:gd name="T11" fmla="*/ 2596367 h 2597285"/>
              <a:gd name="T12" fmla="*/ 3540317 w 3540095"/>
              <a:gd name="T13" fmla="*/ 2596367 h 2597285"/>
              <a:gd name="T14" fmla="*/ 3540317 w 3540095"/>
              <a:gd name="T15" fmla="*/ 0 h 2597285"/>
              <a:gd name="T16" fmla="*/ 0 60000 65536"/>
              <a:gd name="T17" fmla="*/ 0 60000 65536"/>
              <a:gd name="T18" fmla="*/ 0 60000 65536"/>
              <a:gd name="T19" fmla="*/ 0 60000 65536"/>
              <a:gd name="T20" fmla="*/ 0 60000 65536"/>
              <a:gd name="T21" fmla="*/ 0 60000 65536"/>
              <a:gd name="T22" fmla="*/ 0 60000 65536"/>
              <a:gd name="T23" fmla="*/ 0 60000 65536"/>
              <a:gd name="T24" fmla="*/ 0 w 3540095"/>
              <a:gd name="T25" fmla="*/ 0 h 2597285"/>
              <a:gd name="T26" fmla="*/ 3540095 w 3540095"/>
              <a:gd name="T27" fmla="*/ 2597285 h 259728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540095" h="2597285">
                <a:moveTo>
                  <a:pt x="3540095" y="0"/>
                </a:moveTo>
                <a:lnTo>
                  <a:pt x="444682" y="0"/>
                </a:lnTo>
                <a:lnTo>
                  <a:pt x="450229" y="55024"/>
                </a:lnTo>
                <a:cubicBezTo>
                  <a:pt x="450229" y="290201"/>
                  <a:pt x="259581" y="480849"/>
                  <a:pt x="24404" y="480849"/>
                </a:cubicBezTo>
                <a:lnTo>
                  <a:pt x="0" y="478389"/>
                </a:lnTo>
                <a:lnTo>
                  <a:pt x="0" y="2597285"/>
                </a:lnTo>
                <a:lnTo>
                  <a:pt x="3540095" y="2597285"/>
                </a:lnTo>
                <a:lnTo>
                  <a:pt x="3540095" y="0"/>
                </a:lnTo>
                <a:close/>
              </a:path>
            </a:pathLst>
          </a:cu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78" name="Oval 57"/>
          <p:cNvSpPr>
            <a:spLocks noChangeArrowheads="1"/>
          </p:cNvSpPr>
          <p:nvPr/>
        </p:nvSpPr>
        <p:spPr bwMode="auto">
          <a:xfrm flipH="1">
            <a:off x="9658350" y="1439863"/>
            <a:ext cx="852488" cy="850900"/>
          </a:xfrm>
          <a:prstGeom prst="ellipse">
            <a:avLst/>
          </a:prstGeom>
          <a:solidFill>
            <a:srgbClr val="FFD860">
              <a:alpha val="39999"/>
            </a:srgbClr>
          </a:solidFill>
          <a:ln w="73025"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pic>
        <p:nvPicPr>
          <p:cNvPr id="28679" name="Group 5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2350" y="1670050"/>
            <a:ext cx="401638" cy="39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pic>
      <p:sp>
        <p:nvSpPr>
          <p:cNvPr id="28680" name="任意多边形 42"/>
          <p:cNvSpPr>
            <a:spLocks noChangeArrowheads="1"/>
          </p:cNvSpPr>
          <p:nvPr/>
        </p:nvSpPr>
        <p:spPr bwMode="auto">
          <a:xfrm flipH="1">
            <a:off x="677937" y="928687"/>
            <a:ext cx="5027540" cy="4330700"/>
          </a:xfrm>
          <a:custGeom>
            <a:avLst/>
            <a:gdLst>
              <a:gd name="T0" fmla="*/ 3183235 w 3641996"/>
              <a:gd name="T1" fmla="*/ 0 h 3183308"/>
              <a:gd name="T2" fmla="*/ 0 w 3641996"/>
              <a:gd name="T3" fmla="*/ 0 h 3183308"/>
              <a:gd name="T4" fmla="*/ 0 w 3641996"/>
              <a:gd name="T5" fmla="*/ 3184149 h 3183308"/>
              <a:gd name="T6" fmla="*/ 3641777 w 3641996"/>
              <a:gd name="T7" fmla="*/ 3184149 h 3183308"/>
              <a:gd name="T8" fmla="*/ 3641777 w 3641996"/>
              <a:gd name="T9" fmla="*/ 463601 h 3183308"/>
              <a:gd name="T10" fmla="*/ 3604863 w 3641996"/>
              <a:gd name="T11" fmla="*/ 467323 h 3183308"/>
              <a:gd name="T12" fmla="*/ 3179065 w 3641996"/>
              <a:gd name="T13" fmla="*/ 41386 h 3183308"/>
              <a:gd name="T14" fmla="*/ 3183235 w 3641996"/>
              <a:gd name="T15" fmla="*/ 0 h 3183308"/>
              <a:gd name="T16" fmla="*/ 0 60000 65536"/>
              <a:gd name="T17" fmla="*/ 0 60000 65536"/>
              <a:gd name="T18" fmla="*/ 0 60000 65536"/>
              <a:gd name="T19" fmla="*/ 0 60000 65536"/>
              <a:gd name="T20" fmla="*/ 0 60000 65536"/>
              <a:gd name="T21" fmla="*/ 0 60000 65536"/>
              <a:gd name="T22" fmla="*/ 0 60000 65536"/>
              <a:gd name="T23" fmla="*/ 0 60000 65536"/>
              <a:gd name="T24" fmla="*/ 0 w 3641996"/>
              <a:gd name="T25" fmla="*/ 0 h 3183308"/>
              <a:gd name="T26" fmla="*/ 3641996 w 3641996"/>
              <a:gd name="T27" fmla="*/ 3183308 h 318330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41996" h="3183308">
                <a:moveTo>
                  <a:pt x="3183427" y="0"/>
                </a:moveTo>
                <a:lnTo>
                  <a:pt x="0" y="0"/>
                </a:lnTo>
                <a:lnTo>
                  <a:pt x="0" y="3183308"/>
                </a:lnTo>
                <a:lnTo>
                  <a:pt x="3641996" y="3183308"/>
                </a:lnTo>
                <a:lnTo>
                  <a:pt x="3641996" y="463479"/>
                </a:lnTo>
                <a:lnTo>
                  <a:pt x="3605081" y="467200"/>
                </a:lnTo>
                <a:cubicBezTo>
                  <a:pt x="3369904" y="467200"/>
                  <a:pt x="3179256" y="276552"/>
                  <a:pt x="3179256" y="41375"/>
                </a:cubicBezTo>
                <a:lnTo>
                  <a:pt x="3183427" y="0"/>
                </a:lnTo>
                <a:close/>
              </a:path>
            </a:pathLst>
          </a:cu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81" name="Oval 71"/>
          <p:cNvSpPr>
            <a:spLocks noChangeArrowheads="1"/>
          </p:cNvSpPr>
          <p:nvPr/>
        </p:nvSpPr>
        <p:spPr bwMode="auto">
          <a:xfrm flipH="1">
            <a:off x="320210" y="581299"/>
            <a:ext cx="990043" cy="962191"/>
          </a:xfrm>
          <a:prstGeom prst="ellipse">
            <a:avLst/>
          </a:prstGeom>
          <a:solidFill>
            <a:srgbClr val="FFD860">
              <a:alpha val="39999"/>
            </a:srgbClr>
          </a:solidFill>
          <a:ln w="73025"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pic>
        <p:nvPicPr>
          <p:cNvPr id="28682" name="Group 78"/>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587" y="852050"/>
            <a:ext cx="395287" cy="420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pic>
      <p:sp>
        <p:nvSpPr>
          <p:cNvPr id="28684" name="Oval 16"/>
          <p:cNvSpPr>
            <a:spLocks noChangeArrowheads="1"/>
          </p:cNvSpPr>
          <p:nvPr/>
        </p:nvSpPr>
        <p:spPr bwMode="auto">
          <a:xfrm flipH="1" flipV="1">
            <a:off x="6043613" y="3060700"/>
            <a:ext cx="136525" cy="136525"/>
          </a:xfrm>
          <a:prstGeom prst="ellipse">
            <a:avLst/>
          </a:prstGeom>
          <a:noFill/>
          <a:ln w="25400"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grpSp>
        <p:nvGrpSpPr>
          <p:cNvPr id="28685" name="Group 1"/>
          <p:cNvGrpSpPr>
            <a:grpSpLocks/>
          </p:cNvGrpSpPr>
          <p:nvPr/>
        </p:nvGrpSpPr>
        <p:grpSpPr bwMode="auto">
          <a:xfrm flipH="1" flipV="1">
            <a:off x="6092825" y="3197225"/>
            <a:ext cx="36513" cy="1552575"/>
            <a:chOff x="0" y="0"/>
            <a:chExt cx="36214" cy="1552769"/>
          </a:xfrm>
        </p:grpSpPr>
        <p:sp>
          <p:nvSpPr>
            <p:cNvPr id="28686" name="Straight Connector 14"/>
            <p:cNvSpPr>
              <a:spLocks noChangeShapeType="1"/>
            </p:cNvSpPr>
            <p:nvPr/>
          </p:nvSpPr>
          <p:spPr bwMode="auto">
            <a:xfrm>
              <a:off x="36214" y="0"/>
              <a:ext cx="1" cy="155276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28687" name="Straight Connector 24"/>
            <p:cNvSpPr>
              <a:spLocks noChangeShapeType="1"/>
            </p:cNvSpPr>
            <p:nvPr/>
          </p:nvSpPr>
          <p:spPr bwMode="auto">
            <a:xfrm>
              <a:off x="0" y="0"/>
              <a:ext cx="1" cy="155276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grpSp>
        <p:nvGrpSpPr>
          <p:cNvPr id="28688" name="Group 2"/>
          <p:cNvGrpSpPr>
            <a:grpSpLocks/>
          </p:cNvGrpSpPr>
          <p:nvPr/>
        </p:nvGrpSpPr>
        <p:grpSpPr bwMode="auto">
          <a:xfrm flipH="1" flipV="1">
            <a:off x="6092825" y="1689100"/>
            <a:ext cx="36513" cy="1371600"/>
            <a:chOff x="0" y="0"/>
            <a:chExt cx="36214" cy="1371599"/>
          </a:xfrm>
        </p:grpSpPr>
        <p:sp>
          <p:nvSpPr>
            <p:cNvPr id="28689" name="Straight Connector 19"/>
            <p:cNvSpPr>
              <a:spLocks noChangeShapeType="1"/>
            </p:cNvSpPr>
            <p:nvPr/>
          </p:nvSpPr>
          <p:spPr bwMode="auto">
            <a:xfrm>
              <a:off x="36214" y="0"/>
              <a:ext cx="1" cy="137159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28690" name="Straight Connector 25"/>
            <p:cNvSpPr>
              <a:spLocks noChangeShapeType="1"/>
            </p:cNvSpPr>
            <p:nvPr/>
          </p:nvSpPr>
          <p:spPr bwMode="auto">
            <a:xfrm>
              <a:off x="0" y="0"/>
              <a:ext cx="1" cy="137159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grpSp>
        <p:nvGrpSpPr>
          <p:cNvPr id="28691" name="Group 3"/>
          <p:cNvGrpSpPr>
            <a:grpSpLocks/>
          </p:cNvGrpSpPr>
          <p:nvPr/>
        </p:nvGrpSpPr>
        <p:grpSpPr bwMode="auto">
          <a:xfrm flipH="1" flipV="1">
            <a:off x="6092825" y="0"/>
            <a:ext cx="36513" cy="1552575"/>
            <a:chOff x="0" y="0"/>
            <a:chExt cx="36214" cy="1552769"/>
          </a:xfrm>
        </p:grpSpPr>
        <p:sp>
          <p:nvSpPr>
            <p:cNvPr id="28692" name="Straight Connector 21"/>
            <p:cNvSpPr>
              <a:spLocks noChangeShapeType="1"/>
            </p:cNvSpPr>
            <p:nvPr/>
          </p:nvSpPr>
          <p:spPr bwMode="auto">
            <a:xfrm>
              <a:off x="36214" y="0"/>
              <a:ext cx="1" cy="155276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28693" name="Straight Connector 26"/>
            <p:cNvSpPr>
              <a:spLocks noChangeShapeType="1"/>
            </p:cNvSpPr>
            <p:nvPr/>
          </p:nvSpPr>
          <p:spPr bwMode="auto">
            <a:xfrm>
              <a:off x="0" y="0"/>
              <a:ext cx="1" cy="155276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sp>
        <p:nvSpPr>
          <p:cNvPr id="28694" name="Oval 40"/>
          <p:cNvSpPr>
            <a:spLocks noChangeArrowheads="1"/>
          </p:cNvSpPr>
          <p:nvPr/>
        </p:nvSpPr>
        <p:spPr bwMode="auto">
          <a:xfrm flipH="1" flipV="1">
            <a:off x="6043613" y="4740275"/>
            <a:ext cx="136525" cy="136525"/>
          </a:xfrm>
          <a:prstGeom prst="ellipse">
            <a:avLst/>
          </a:prstGeom>
          <a:noFill/>
          <a:ln w="25400"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95" name="Oval 41"/>
          <p:cNvSpPr>
            <a:spLocks noChangeArrowheads="1"/>
          </p:cNvSpPr>
          <p:nvPr/>
        </p:nvSpPr>
        <p:spPr bwMode="auto">
          <a:xfrm flipH="1" flipV="1">
            <a:off x="6043613" y="1552575"/>
            <a:ext cx="136525" cy="136525"/>
          </a:xfrm>
          <a:prstGeom prst="ellipse">
            <a:avLst/>
          </a:prstGeom>
          <a:noFill/>
          <a:ln w="25400"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96" name="Isosceles Triangle 48"/>
          <p:cNvSpPr>
            <a:spLocks noChangeArrowheads="1"/>
          </p:cNvSpPr>
          <p:nvPr/>
        </p:nvSpPr>
        <p:spPr bwMode="auto">
          <a:xfrm rot="16200000" flipV="1">
            <a:off x="6247607" y="3069431"/>
            <a:ext cx="68262" cy="117475"/>
          </a:xfrm>
          <a:prstGeom prst="triangle">
            <a:avLst>
              <a:gd name="adj" fmla="val 50000"/>
            </a:avLst>
          </a:prstGeom>
          <a:solidFill>
            <a:srgbClr val="FFD860"/>
          </a:solidFill>
          <a:ln w="12700"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97" name="Isosceles Triangle 69"/>
          <p:cNvSpPr>
            <a:spLocks noChangeArrowheads="1"/>
          </p:cNvSpPr>
          <p:nvPr/>
        </p:nvSpPr>
        <p:spPr bwMode="auto">
          <a:xfrm rot="5400000" flipH="1" flipV="1">
            <a:off x="5901532" y="1562894"/>
            <a:ext cx="69850" cy="115887"/>
          </a:xfrm>
          <a:prstGeom prst="triangle">
            <a:avLst>
              <a:gd name="adj" fmla="val 50000"/>
            </a:avLst>
          </a:prstGeom>
          <a:solidFill>
            <a:srgbClr val="FFD860"/>
          </a:solidFill>
          <a:ln w="12700"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700" name="TextBox 159"/>
          <p:cNvSpPr>
            <a:spLocks noChangeArrowheads="1"/>
          </p:cNvSpPr>
          <p:nvPr/>
        </p:nvSpPr>
        <p:spPr bwMode="auto">
          <a:xfrm>
            <a:off x="1049386" y="1224323"/>
            <a:ext cx="418692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sz="2400" dirty="0" smtClean="0"/>
              <a:t>      </a:t>
            </a:r>
            <a:r>
              <a:rPr lang="en-US" altLang="zh-CN" sz="2400" dirty="0" smtClean="0">
                <a:solidFill>
                  <a:srgbClr val="FFC000"/>
                </a:solidFill>
              </a:rPr>
              <a:t>2010 </a:t>
            </a:r>
            <a:r>
              <a:rPr lang="zh-CN" altLang="zh-CN" sz="2400" dirty="0" smtClean="0">
                <a:solidFill>
                  <a:srgbClr val="FFC000"/>
                </a:solidFill>
              </a:rPr>
              <a:t>医院</a:t>
            </a:r>
            <a:r>
              <a:rPr lang="zh-CN" altLang="zh-CN" sz="2400" dirty="0">
                <a:solidFill>
                  <a:srgbClr val="FFC000"/>
                </a:solidFill>
              </a:rPr>
              <a:t>治疗拒绝</a:t>
            </a:r>
            <a:r>
              <a:rPr lang="zh-CN" altLang="zh-CN" sz="2400" dirty="0" smtClean="0">
                <a:solidFill>
                  <a:srgbClr val="FFC000"/>
                </a:solidFill>
              </a:rPr>
              <a:t>伤害</a:t>
            </a:r>
            <a:r>
              <a:rPr lang="en-US" altLang="zh-CN" sz="2400" dirty="0" smtClean="0">
                <a:solidFill>
                  <a:srgbClr val="FFC000"/>
                </a:solidFill>
              </a:rPr>
              <a:t>  </a:t>
            </a:r>
            <a:r>
              <a:rPr lang="zh-CN" altLang="zh-CN" sz="2400" dirty="0" smtClean="0">
                <a:solidFill>
                  <a:srgbClr val="FFC000"/>
                </a:solidFill>
              </a:rPr>
              <a:t>系列</a:t>
            </a:r>
            <a:r>
              <a:rPr lang="zh-CN" altLang="zh-CN" sz="2400" dirty="0">
                <a:solidFill>
                  <a:srgbClr val="FFC000"/>
                </a:solidFill>
              </a:rPr>
              <a:t>报道</a:t>
            </a:r>
            <a:endParaRPr lang="zh-CN" altLang="en-US" sz="2400" dirty="0" smtClean="0">
              <a:solidFill>
                <a:srgbClr val="FFC000"/>
              </a:solidFill>
              <a:latin typeface="方正兰亭黑_GBK" pitchFamily="2" charset="-122"/>
              <a:ea typeface="方正兰亭黑_GBK" pitchFamily="2" charset="-122"/>
              <a:sym typeface="方正兰亭黑_GBK" pitchFamily="2" charset="-122"/>
            </a:endParaRPr>
          </a:p>
        </p:txBody>
      </p:sp>
      <p:sp>
        <p:nvSpPr>
          <p:cNvPr id="28702" name="TextBox 50"/>
          <p:cNvSpPr>
            <a:spLocks noChangeArrowheads="1"/>
          </p:cNvSpPr>
          <p:nvPr/>
        </p:nvSpPr>
        <p:spPr bwMode="auto">
          <a:xfrm>
            <a:off x="6680200" y="1898650"/>
            <a:ext cx="18473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1600" dirty="0" smtClean="0">
              <a:solidFill>
                <a:srgbClr val="FFD860"/>
              </a:solidFill>
              <a:latin typeface="Arial Black" panose="020B0A04020102020204" pitchFamily="34" charset="0"/>
            </a:endParaRPr>
          </a:p>
        </p:txBody>
      </p:sp>
      <p:sp>
        <p:nvSpPr>
          <p:cNvPr id="28703" name="TextBox 159"/>
          <p:cNvSpPr>
            <a:spLocks noChangeArrowheads="1"/>
          </p:cNvSpPr>
          <p:nvPr/>
        </p:nvSpPr>
        <p:spPr bwMode="auto">
          <a:xfrm>
            <a:off x="8099425" y="2071688"/>
            <a:ext cx="1847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dirty="0" smtClean="0">
              <a:solidFill>
                <a:srgbClr val="FFD860"/>
              </a:solidFill>
              <a:latin typeface="方正兰亭黑_GBK" pitchFamily="2" charset="-122"/>
              <a:ea typeface="方正兰亭黑_GBK" pitchFamily="2" charset="-122"/>
              <a:sym typeface="方正兰亭黑_GBK" pitchFamily="2" charset="-122"/>
            </a:endParaRPr>
          </a:p>
        </p:txBody>
      </p:sp>
      <p:sp>
        <p:nvSpPr>
          <p:cNvPr id="28704" name="矩形 47"/>
          <p:cNvSpPr>
            <a:spLocks noChangeArrowheads="1"/>
          </p:cNvSpPr>
          <p:nvPr/>
        </p:nvSpPr>
        <p:spPr bwMode="auto">
          <a:xfrm>
            <a:off x="6846094" y="2519921"/>
            <a:ext cx="3238500" cy="11756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lnSpc>
                <a:spcPct val="110000"/>
              </a:lnSpc>
              <a:spcBef>
                <a:spcPct val="0"/>
              </a:spcBef>
              <a:spcAft>
                <a:spcPct val="0"/>
              </a:spcAft>
              <a:buFont typeface="Arial" panose="020B0604020202020204" pitchFamily="34" charset="0"/>
              <a:buNone/>
            </a:pPr>
            <a:r>
              <a:rPr lang="zh-CN" altLang="en-US" sz="3200" dirty="0">
                <a:solidFill>
                  <a:srgbClr val="FFD860"/>
                </a:solidFill>
                <a:latin typeface="方正兰亭黑_GBK" pitchFamily="2" charset="-122"/>
                <a:ea typeface="方正兰亭黑_GBK" pitchFamily="2" charset="-122"/>
                <a:sym typeface="方正兰亭黑_GBK" pitchFamily="2" charset="-122"/>
              </a:rPr>
              <a:t>你所感兴趣的就是大家想知道的</a:t>
            </a:r>
            <a:endParaRPr lang="zh-CN" altLang="en-US" sz="3200" dirty="0" smtClean="0">
              <a:solidFill>
                <a:srgbClr val="FFD860"/>
              </a:solidFill>
              <a:latin typeface="方正兰亭黑_GBK" pitchFamily="2" charset="-122"/>
              <a:ea typeface="方正兰亭黑_GBK" pitchFamily="2" charset="-122"/>
              <a:sym typeface="方正兰亭黑_GBK" pitchFamily="2" charset="-122"/>
            </a:endParaRPr>
          </a:p>
        </p:txBody>
      </p:sp>
      <p:sp>
        <p:nvSpPr>
          <p:cNvPr id="2" name="文本框 1"/>
          <p:cNvSpPr txBox="1"/>
          <p:nvPr/>
        </p:nvSpPr>
        <p:spPr>
          <a:xfrm>
            <a:off x="1173739" y="2130240"/>
            <a:ext cx="4189863" cy="461665"/>
          </a:xfrm>
          <a:prstGeom prst="rect">
            <a:avLst/>
          </a:prstGeom>
          <a:noFill/>
        </p:spPr>
        <p:txBody>
          <a:bodyPr wrap="square" rtlCol="0">
            <a:spAutoFit/>
          </a:bodyPr>
          <a:lstStyle/>
          <a:p>
            <a:pPr algn="ctr"/>
            <a:r>
              <a:rPr lang="zh-CN" altLang="zh-CN" sz="2400" dirty="0">
                <a:solidFill>
                  <a:srgbClr val="FFC000"/>
                </a:solidFill>
              </a:rPr>
              <a:t>政府雇员薪资</a:t>
            </a:r>
            <a:endParaRPr lang="zh-CN" altLang="en-US" sz="2400" dirty="0">
              <a:solidFill>
                <a:srgbClr val="FFC000"/>
              </a:solidFill>
            </a:endParaRPr>
          </a:p>
        </p:txBody>
      </p:sp>
      <p:sp>
        <p:nvSpPr>
          <p:cNvPr id="3" name="文本框 2"/>
          <p:cNvSpPr txBox="1"/>
          <p:nvPr/>
        </p:nvSpPr>
        <p:spPr>
          <a:xfrm>
            <a:off x="2078545" y="2681752"/>
            <a:ext cx="4055850" cy="461665"/>
          </a:xfrm>
          <a:prstGeom prst="rect">
            <a:avLst/>
          </a:prstGeom>
          <a:noFill/>
        </p:spPr>
        <p:txBody>
          <a:bodyPr wrap="square" rtlCol="0">
            <a:spAutoFit/>
          </a:bodyPr>
          <a:lstStyle/>
          <a:p>
            <a:r>
              <a:rPr lang="zh-CN" altLang="zh-CN" sz="2400" dirty="0">
                <a:solidFill>
                  <a:srgbClr val="FFC000"/>
                </a:solidFill>
              </a:rPr>
              <a:t>伊拉克战争日志</a:t>
            </a:r>
            <a:endParaRPr lang="zh-CN" altLang="en-US" sz="2400" dirty="0">
              <a:solidFill>
                <a:srgbClr val="FFC000"/>
              </a:solidFill>
            </a:endParaRPr>
          </a:p>
        </p:txBody>
      </p:sp>
      <p:sp>
        <p:nvSpPr>
          <p:cNvPr id="4" name="文本框 3"/>
          <p:cNvSpPr txBox="1"/>
          <p:nvPr/>
        </p:nvSpPr>
        <p:spPr>
          <a:xfrm>
            <a:off x="2032805" y="4304385"/>
            <a:ext cx="4147333" cy="461665"/>
          </a:xfrm>
          <a:prstGeom prst="rect">
            <a:avLst/>
          </a:prstGeom>
          <a:noFill/>
        </p:spPr>
        <p:txBody>
          <a:bodyPr wrap="square" rtlCol="0">
            <a:spAutoFit/>
          </a:bodyPr>
          <a:lstStyle/>
          <a:p>
            <a:r>
              <a:rPr lang="zh-CN" altLang="zh-CN" sz="2400" dirty="0">
                <a:solidFill>
                  <a:srgbClr val="FFC000"/>
                </a:solidFill>
              </a:rPr>
              <a:t>个人与球队胜败</a:t>
            </a:r>
            <a:endParaRPr lang="zh-CN" altLang="en-US" sz="2400" dirty="0">
              <a:solidFill>
                <a:srgbClr val="FFC000"/>
              </a:solidFill>
            </a:endParaRPr>
          </a:p>
        </p:txBody>
      </p:sp>
      <p:sp>
        <p:nvSpPr>
          <p:cNvPr id="5" name="文本框 4"/>
          <p:cNvSpPr txBox="1"/>
          <p:nvPr/>
        </p:nvSpPr>
        <p:spPr>
          <a:xfrm>
            <a:off x="1541008" y="3217958"/>
            <a:ext cx="4515304" cy="738664"/>
          </a:xfrm>
          <a:prstGeom prst="rect">
            <a:avLst/>
          </a:prstGeom>
          <a:noFill/>
        </p:spPr>
        <p:txBody>
          <a:bodyPr wrap="square" rtlCol="0">
            <a:spAutoFit/>
          </a:bodyPr>
          <a:lstStyle/>
          <a:p>
            <a:r>
              <a:rPr lang="zh-CN" altLang="zh-CN" sz="2400" dirty="0">
                <a:solidFill>
                  <a:srgbClr val="FFC000"/>
                </a:solidFill>
              </a:rPr>
              <a:t>消息</a:t>
            </a:r>
            <a:r>
              <a:rPr lang="zh-CN" altLang="zh-CN" sz="2400" dirty="0" smtClean="0">
                <a:solidFill>
                  <a:srgbClr val="FFC000"/>
                </a:solidFill>
              </a:rPr>
              <a:t>机器</a:t>
            </a:r>
            <a:r>
              <a:rPr lang="en-US" altLang="zh-CN" sz="2400" dirty="0" smtClean="0">
                <a:solidFill>
                  <a:srgbClr val="FFC000"/>
                </a:solidFill>
              </a:rPr>
              <a:t>  </a:t>
            </a:r>
            <a:r>
              <a:rPr lang="zh-CN" altLang="zh-CN" sz="2400" dirty="0" smtClean="0">
                <a:solidFill>
                  <a:srgbClr val="FFC000"/>
                </a:solidFill>
              </a:rPr>
              <a:t>奥</a:t>
            </a:r>
            <a:r>
              <a:rPr lang="zh-CN" altLang="zh-CN" sz="2400" dirty="0">
                <a:solidFill>
                  <a:srgbClr val="FFC000"/>
                </a:solidFill>
              </a:rPr>
              <a:t>巴马竞选邮件</a:t>
            </a:r>
          </a:p>
          <a:p>
            <a:endParaRPr lang="zh-CN" altLang="en-US" dirty="0"/>
          </a:p>
        </p:txBody>
      </p:sp>
      <p:sp>
        <p:nvSpPr>
          <p:cNvPr id="6" name="文本框 5"/>
          <p:cNvSpPr txBox="1"/>
          <p:nvPr/>
        </p:nvSpPr>
        <p:spPr>
          <a:xfrm>
            <a:off x="2500001" y="3781165"/>
            <a:ext cx="2863601" cy="461665"/>
          </a:xfrm>
          <a:prstGeom prst="rect">
            <a:avLst/>
          </a:prstGeom>
          <a:noFill/>
        </p:spPr>
        <p:txBody>
          <a:bodyPr wrap="square" rtlCol="0">
            <a:spAutoFit/>
          </a:bodyPr>
          <a:lstStyle/>
          <a:p>
            <a:r>
              <a:rPr lang="zh-CN" altLang="en-US" sz="2400" dirty="0">
                <a:solidFill>
                  <a:srgbClr val="FFC000"/>
                </a:solidFill>
              </a:rPr>
              <a:t>谋杀秘闻</a:t>
            </a:r>
          </a:p>
        </p:txBody>
      </p:sp>
    </p:spTree>
    <p:extLst>
      <p:ext uri="{BB962C8B-B14F-4D97-AF65-F5344CB8AC3E}">
        <p14:creationId xmlns:p14="http://schemas.microsoft.com/office/powerpoint/2010/main" val="53760704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8695"/>
                                        </p:tgtEl>
                                        <p:attrNameLst>
                                          <p:attrName>style.visibility</p:attrName>
                                        </p:attrNameLst>
                                      </p:cBhvr>
                                      <p:to>
                                        <p:strVal val="visible"/>
                                      </p:to>
                                    </p:set>
                                  </p:childTnLst>
                                </p:cTn>
                              </p:par>
                            </p:childTnLst>
                          </p:cTn>
                        </p:par>
                        <p:par>
                          <p:cTn id="7" fill="hold" nodeType="afterGroup">
                            <p:stCondLst>
                              <p:cond delay="1"/>
                            </p:stCondLst>
                            <p:childTnLst>
                              <p:par>
                                <p:cTn id="8" presetID="26" presetClass="emph" presetSubtype="0" fill="hold" grpId="1" nodeType="afterEffect">
                                  <p:stCondLst>
                                    <p:cond delay="0"/>
                                  </p:stCondLst>
                                  <p:childTnLst>
                                    <p:animEffect>
                                      <p:cBhvr>
                                        <p:cTn id="9" dur="500" tmFilter="0, 0; .2, .5; .8, .5; 1, 0"/>
                                        <p:tgtEl>
                                          <p:spTgt spid="28695"/>
                                        </p:tgtEl>
                                      </p:cBhvr>
                                    </p:animEffect>
                                    <p:animScale>
                                      <p:cBhvr>
                                        <p:cTn id="10" dur="250" autoRev="1" fill="hold"/>
                                        <p:tgtEl>
                                          <p:spTgt spid="28695"/>
                                        </p:tgtEl>
                                      </p:cBhvr>
                                      <p:by x="105000" y="105000"/>
                                    </p:animScale>
                                  </p:childTnLst>
                                </p:cTn>
                              </p:par>
                            </p:childTnLst>
                          </p:cTn>
                        </p:par>
                        <p:par>
                          <p:cTn id="11" fill="hold" nodeType="afterGroup">
                            <p:stCondLst>
                              <p:cond delay="501"/>
                            </p:stCondLst>
                            <p:childTnLst>
                              <p:par>
                                <p:cTn id="12" presetID="22" presetClass="entr" presetSubtype="2" fill="hold" grpId="0" nodeType="afterEffect">
                                  <p:stCondLst>
                                    <p:cond delay="0"/>
                                  </p:stCondLst>
                                  <p:childTnLst>
                                    <p:set>
                                      <p:cBhvr>
                                        <p:cTn id="13" dur="1" fill="hold">
                                          <p:stCondLst>
                                            <p:cond delay="0"/>
                                          </p:stCondLst>
                                        </p:cTn>
                                        <p:tgtEl>
                                          <p:spTgt spid="28697"/>
                                        </p:tgtEl>
                                        <p:attrNameLst>
                                          <p:attrName>style.visibility</p:attrName>
                                        </p:attrNameLst>
                                      </p:cBhvr>
                                      <p:to>
                                        <p:strVal val="visible"/>
                                      </p:to>
                                    </p:set>
                                    <p:animEffect>
                                      <p:cBhvr>
                                        <p:cTn id="14" dur="200"/>
                                        <p:tgtEl>
                                          <p:spTgt spid="28697"/>
                                        </p:tgtEl>
                                      </p:cBhvr>
                                    </p:animEffect>
                                  </p:childTnLst>
                                </p:cTn>
                              </p:par>
                            </p:childTnLst>
                          </p:cTn>
                        </p:par>
                        <p:par>
                          <p:cTn id="15" fill="hold" nodeType="afterGroup">
                            <p:stCondLst>
                              <p:cond delay="701"/>
                            </p:stCondLst>
                            <p:childTnLst>
                              <p:par>
                                <p:cTn id="16" presetID="22" presetClass="entr" presetSubtype="8" fill="hold" grpId="0" nodeType="afterEffect">
                                  <p:stCondLst>
                                    <p:cond delay="0"/>
                                  </p:stCondLst>
                                  <p:childTnLst>
                                    <p:set>
                                      <p:cBhvr>
                                        <p:cTn id="17" dur="1" fill="hold">
                                          <p:stCondLst>
                                            <p:cond delay="0"/>
                                          </p:stCondLst>
                                        </p:cTn>
                                        <p:tgtEl>
                                          <p:spTgt spid="28700"/>
                                        </p:tgtEl>
                                        <p:attrNameLst>
                                          <p:attrName>style.visibility</p:attrName>
                                        </p:attrNameLst>
                                      </p:cBhvr>
                                      <p:to>
                                        <p:strVal val="visible"/>
                                      </p:to>
                                    </p:set>
                                    <p:animEffect>
                                      <p:cBhvr>
                                        <p:cTn id="18" dur="500"/>
                                        <p:tgtEl>
                                          <p:spTgt spid="28700"/>
                                        </p:tgtEl>
                                      </p:cBhvr>
                                    </p:animEffect>
                                  </p:childTnLst>
                                </p:cTn>
                              </p:par>
                            </p:childTnLst>
                          </p:cTn>
                        </p:par>
                        <p:par>
                          <p:cTn id="19" fill="hold">
                            <p:stCondLst>
                              <p:cond delay="1201"/>
                            </p:stCondLst>
                            <p:childTnLst>
                              <p:par>
                                <p:cTn id="20" presetID="22" presetClass="entr" presetSubtype="1" fill="hold" nodeType="afterEffect">
                                  <p:stCondLst>
                                    <p:cond delay="0"/>
                                  </p:stCondLst>
                                  <p:childTnLst>
                                    <p:set>
                                      <p:cBhvr>
                                        <p:cTn id="21" dur="1" fill="hold">
                                          <p:stCondLst>
                                            <p:cond delay="0"/>
                                          </p:stCondLst>
                                        </p:cTn>
                                        <p:tgtEl>
                                          <p:spTgt spid="28688"/>
                                        </p:tgtEl>
                                        <p:attrNameLst>
                                          <p:attrName>style.visibility</p:attrName>
                                        </p:attrNameLst>
                                      </p:cBhvr>
                                      <p:to>
                                        <p:strVal val="visible"/>
                                      </p:to>
                                    </p:set>
                                    <p:animEffect>
                                      <p:cBhvr>
                                        <p:cTn id="22" dur="500"/>
                                        <p:tgtEl>
                                          <p:spTgt spid="28688"/>
                                        </p:tgtEl>
                                      </p:cBhvr>
                                    </p:animEffect>
                                  </p:childTnLst>
                                </p:cTn>
                              </p:par>
                            </p:childTnLst>
                          </p:cTn>
                        </p:par>
                        <p:par>
                          <p:cTn id="23" fill="hold" nodeType="afterGroup">
                            <p:stCondLst>
                              <p:cond delay="1701"/>
                            </p:stCondLst>
                            <p:childTnLst>
                              <p:par>
                                <p:cTn id="24" presetID="1" presetClass="entr" presetSubtype="0" fill="hold" grpId="0" nodeType="afterEffect">
                                  <p:stCondLst>
                                    <p:cond delay="0"/>
                                  </p:stCondLst>
                                  <p:childTnLst>
                                    <p:set>
                                      <p:cBhvr>
                                        <p:cTn id="25" dur="1" fill="hold">
                                          <p:stCondLst>
                                            <p:cond delay="0"/>
                                          </p:stCondLst>
                                        </p:cTn>
                                        <p:tgtEl>
                                          <p:spTgt spid="28684"/>
                                        </p:tgtEl>
                                        <p:attrNameLst>
                                          <p:attrName>style.visibility</p:attrName>
                                        </p:attrNameLst>
                                      </p:cBhvr>
                                      <p:to>
                                        <p:strVal val="visible"/>
                                      </p:to>
                                    </p:set>
                                  </p:childTnLst>
                                </p:cTn>
                              </p:par>
                            </p:childTnLst>
                          </p:cTn>
                        </p:par>
                        <p:par>
                          <p:cTn id="26" fill="hold" nodeType="afterGroup">
                            <p:stCondLst>
                              <p:cond delay="1701"/>
                            </p:stCondLst>
                            <p:childTnLst>
                              <p:par>
                                <p:cTn id="27" presetID="26" presetClass="emph" presetSubtype="0" fill="hold" grpId="1" nodeType="afterEffect">
                                  <p:stCondLst>
                                    <p:cond delay="0"/>
                                  </p:stCondLst>
                                  <p:childTnLst>
                                    <p:animEffect>
                                      <p:cBhvr>
                                        <p:cTn id="28" dur="500" tmFilter="0, 0; .2, .5; .8, .5; 1, 0"/>
                                        <p:tgtEl>
                                          <p:spTgt spid="28684"/>
                                        </p:tgtEl>
                                      </p:cBhvr>
                                    </p:animEffect>
                                    <p:animScale>
                                      <p:cBhvr>
                                        <p:cTn id="29" dur="250" autoRev="1" fill="hold"/>
                                        <p:tgtEl>
                                          <p:spTgt spid="28684"/>
                                        </p:tgtEl>
                                      </p:cBhvr>
                                      <p:by x="105000" y="105000"/>
                                    </p:animScale>
                                  </p:childTnLst>
                                </p:cTn>
                              </p:par>
                            </p:childTnLst>
                          </p:cTn>
                        </p:par>
                        <p:par>
                          <p:cTn id="30" fill="hold" nodeType="afterGroup">
                            <p:stCondLst>
                              <p:cond delay="2201"/>
                            </p:stCondLst>
                            <p:childTnLst>
                              <p:par>
                                <p:cTn id="31" presetID="22" presetClass="entr" presetSubtype="8" fill="hold" grpId="0" nodeType="afterEffect">
                                  <p:stCondLst>
                                    <p:cond delay="0"/>
                                  </p:stCondLst>
                                  <p:childTnLst>
                                    <p:set>
                                      <p:cBhvr>
                                        <p:cTn id="32" dur="1" fill="hold">
                                          <p:stCondLst>
                                            <p:cond delay="0"/>
                                          </p:stCondLst>
                                        </p:cTn>
                                        <p:tgtEl>
                                          <p:spTgt spid="28696"/>
                                        </p:tgtEl>
                                        <p:attrNameLst>
                                          <p:attrName>style.visibility</p:attrName>
                                        </p:attrNameLst>
                                      </p:cBhvr>
                                      <p:to>
                                        <p:strVal val="visible"/>
                                      </p:to>
                                    </p:set>
                                    <p:animEffect>
                                      <p:cBhvr>
                                        <p:cTn id="33" dur="200"/>
                                        <p:tgtEl>
                                          <p:spTgt spid="28696"/>
                                        </p:tgtEl>
                                      </p:cBhvr>
                                    </p:animEffect>
                                  </p:childTnLst>
                                </p:cTn>
                              </p:par>
                            </p:childTnLst>
                          </p:cTn>
                        </p:par>
                        <p:par>
                          <p:cTn id="34" fill="hold" nodeType="afterGroup">
                            <p:stCondLst>
                              <p:cond delay="2401"/>
                            </p:stCondLst>
                            <p:childTnLst>
                              <p:par>
                                <p:cTn id="35" presetID="22" presetClass="entr" presetSubtype="8" fill="hold" grpId="0" nodeType="afterEffect" nodePh="1">
                                  <p:stCondLst>
                                    <p:cond delay="0"/>
                                  </p:stCondLst>
                                  <p:endCondLst>
                                    <p:cond evt="begin" delay="0">
                                      <p:tn val="35"/>
                                    </p:cond>
                                  </p:endCondLst>
                                  <p:childTnLst>
                                    <p:set>
                                      <p:cBhvr>
                                        <p:cTn id="36" dur="1" fill="hold">
                                          <p:stCondLst>
                                            <p:cond delay="0"/>
                                          </p:stCondLst>
                                        </p:cTn>
                                        <p:tgtEl>
                                          <p:spTgt spid="28702"/>
                                        </p:tgtEl>
                                        <p:attrNameLst>
                                          <p:attrName>style.visibility</p:attrName>
                                        </p:attrNameLst>
                                      </p:cBhvr>
                                      <p:to>
                                        <p:strVal val="visible"/>
                                      </p:to>
                                    </p:set>
                                    <p:animEffect>
                                      <p:cBhvr>
                                        <p:cTn id="37" dur="500"/>
                                        <p:tgtEl>
                                          <p:spTgt spid="28702"/>
                                        </p:tgtEl>
                                      </p:cBhvr>
                                    </p:animEffect>
                                  </p:childTnLst>
                                </p:cTn>
                              </p:par>
                            </p:childTnLst>
                          </p:cTn>
                        </p:par>
                        <p:par>
                          <p:cTn id="38" fill="hold" nodeType="afterGroup">
                            <p:stCondLst>
                              <p:cond delay="2901"/>
                            </p:stCondLst>
                            <p:childTnLst>
                              <p:par>
                                <p:cTn id="39" presetID="22" presetClass="entr" presetSubtype="8" fill="hold" grpId="0" nodeType="afterEffect" nodePh="1">
                                  <p:stCondLst>
                                    <p:cond delay="0"/>
                                  </p:stCondLst>
                                  <p:endCondLst>
                                    <p:cond evt="begin" delay="0">
                                      <p:tn val="39"/>
                                    </p:cond>
                                  </p:endCondLst>
                                  <p:childTnLst>
                                    <p:set>
                                      <p:cBhvr>
                                        <p:cTn id="40" dur="1" fill="hold">
                                          <p:stCondLst>
                                            <p:cond delay="0"/>
                                          </p:stCondLst>
                                        </p:cTn>
                                        <p:tgtEl>
                                          <p:spTgt spid="28703"/>
                                        </p:tgtEl>
                                        <p:attrNameLst>
                                          <p:attrName>style.visibility</p:attrName>
                                        </p:attrNameLst>
                                      </p:cBhvr>
                                      <p:to>
                                        <p:strVal val="visible"/>
                                      </p:to>
                                    </p:set>
                                    <p:animEffect>
                                      <p:cBhvr>
                                        <p:cTn id="41" dur="500"/>
                                        <p:tgtEl>
                                          <p:spTgt spid="28703"/>
                                        </p:tgtEl>
                                      </p:cBhvr>
                                    </p:animEffect>
                                  </p:childTnLst>
                                </p:cTn>
                              </p:par>
                            </p:childTnLst>
                          </p:cTn>
                        </p:par>
                      </p:childTnLst>
                    </p:cTn>
                  </p:par>
                  <p:par>
                    <p:cTn id="42" fill="hold">
                      <p:stCondLst>
                        <p:cond delay="indefinite"/>
                      </p:stCondLst>
                      <p:childTnLst>
                        <p:par>
                          <p:cTn id="43" fill="hold" nodeType="afterGroup">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28704"/>
                                        </p:tgtEl>
                                        <p:attrNameLst>
                                          <p:attrName>style.visibility</p:attrName>
                                        </p:attrNameLst>
                                      </p:cBhvr>
                                      <p:to>
                                        <p:strVal val="visible"/>
                                      </p:to>
                                    </p:set>
                                    <p:animEffect transition="in" filter="fade">
                                      <p:cBhvr>
                                        <p:cTn id="46" dur="1000"/>
                                        <p:tgtEl>
                                          <p:spTgt spid="28704"/>
                                        </p:tgtEl>
                                      </p:cBhvr>
                                    </p:animEffect>
                                    <p:anim calcmode="lin" valueType="num">
                                      <p:cBhvr>
                                        <p:cTn id="47" dur="1000" fill="hold"/>
                                        <p:tgtEl>
                                          <p:spTgt spid="28704"/>
                                        </p:tgtEl>
                                        <p:attrNameLst>
                                          <p:attrName>ppt_x</p:attrName>
                                        </p:attrNameLst>
                                      </p:cBhvr>
                                      <p:tavLst>
                                        <p:tav tm="0">
                                          <p:val>
                                            <p:strVal val="#ppt_x"/>
                                          </p:val>
                                        </p:tav>
                                        <p:tav tm="100000">
                                          <p:val>
                                            <p:strVal val="#ppt_x"/>
                                          </p:val>
                                        </p:tav>
                                      </p:tavLst>
                                    </p:anim>
                                    <p:anim calcmode="lin" valueType="num">
                                      <p:cBhvr>
                                        <p:cTn id="48" dur="1000" fill="hold"/>
                                        <p:tgtEl>
                                          <p:spTgt spid="28704"/>
                                        </p:tgtEl>
                                        <p:attrNameLst>
                                          <p:attrName>ppt_y</p:attrName>
                                        </p:attrNameLst>
                                      </p:cBhvr>
                                      <p:tavLst>
                                        <p:tav tm="0">
                                          <p:val>
                                            <p:strVal val="#ppt_y+.1"/>
                                          </p:val>
                                        </p:tav>
                                        <p:tav tm="100000">
                                          <p:val>
                                            <p:strVal val="#ppt_y"/>
                                          </p:val>
                                        </p:tav>
                                      </p:tavLst>
                                    </p:anim>
                                  </p:childTnLst>
                                </p:cTn>
                              </p:par>
                            </p:childTnLst>
                          </p:cTn>
                        </p:par>
                        <p:par>
                          <p:cTn id="49" fill="hold">
                            <p:stCondLst>
                              <p:cond delay="1000"/>
                            </p:stCondLst>
                            <p:childTnLst>
                              <p:par>
                                <p:cTn id="50" presetID="22" presetClass="entr" presetSubtype="1" fill="hold" nodeType="afterEffect">
                                  <p:stCondLst>
                                    <p:cond delay="0"/>
                                  </p:stCondLst>
                                  <p:childTnLst>
                                    <p:set>
                                      <p:cBhvr>
                                        <p:cTn id="51" dur="1" fill="hold">
                                          <p:stCondLst>
                                            <p:cond delay="0"/>
                                          </p:stCondLst>
                                        </p:cTn>
                                        <p:tgtEl>
                                          <p:spTgt spid="28685"/>
                                        </p:tgtEl>
                                        <p:attrNameLst>
                                          <p:attrName>style.visibility</p:attrName>
                                        </p:attrNameLst>
                                      </p:cBhvr>
                                      <p:to>
                                        <p:strVal val="visible"/>
                                      </p:to>
                                    </p:set>
                                    <p:animEffect>
                                      <p:cBhvr>
                                        <p:cTn id="52" dur="500"/>
                                        <p:tgtEl>
                                          <p:spTgt spid="28685"/>
                                        </p:tgtEl>
                                      </p:cBhvr>
                                    </p:animEffect>
                                  </p:childTnLst>
                                </p:cTn>
                              </p:par>
                            </p:childTnLst>
                          </p:cTn>
                        </p:par>
                        <p:par>
                          <p:cTn id="53" fill="hold" nodeType="afterGroup">
                            <p:stCondLst>
                              <p:cond delay="1500"/>
                            </p:stCondLst>
                            <p:childTnLst>
                              <p:par>
                                <p:cTn id="54" presetID="10" presetClass="entr" presetSubtype="0" fill="hold" grpId="0" nodeType="afterEffect">
                                  <p:stCondLst>
                                    <p:cond delay="0"/>
                                  </p:stCondLst>
                                  <p:childTnLst>
                                    <p:set>
                                      <p:cBhvr>
                                        <p:cTn id="55" dur="1" fill="hold">
                                          <p:stCondLst>
                                            <p:cond delay="0"/>
                                          </p:stCondLst>
                                        </p:cTn>
                                        <p:tgtEl>
                                          <p:spTgt spid="28694"/>
                                        </p:tgtEl>
                                        <p:attrNameLst>
                                          <p:attrName>style.visibility</p:attrName>
                                        </p:attrNameLst>
                                      </p:cBhvr>
                                      <p:to>
                                        <p:strVal val="visible"/>
                                      </p:to>
                                    </p:set>
                                    <p:animEffect>
                                      <p:cBhvr>
                                        <p:cTn id="56" dur="500"/>
                                        <p:tgtEl>
                                          <p:spTgt spid="28694"/>
                                        </p:tgtEl>
                                      </p:cBhvr>
                                    </p:animEffect>
                                  </p:childTnLst>
                                </p:cTn>
                              </p:par>
                            </p:childTnLst>
                          </p:cTn>
                        </p:par>
                        <p:par>
                          <p:cTn id="57" fill="hold" nodeType="afterGroup">
                            <p:stCondLst>
                              <p:cond delay="2000"/>
                            </p:stCondLst>
                            <p:childTnLst>
                              <p:par>
                                <p:cTn id="58" presetID="26" presetClass="emph" presetSubtype="0" fill="hold" grpId="1" nodeType="afterEffect">
                                  <p:stCondLst>
                                    <p:cond delay="0"/>
                                  </p:stCondLst>
                                  <p:childTnLst>
                                    <p:animEffect>
                                      <p:cBhvr>
                                        <p:cTn id="59" dur="750" tmFilter="0, 0; .2, .5; .8, .5; 1, 0"/>
                                        <p:tgtEl>
                                          <p:spTgt spid="28694"/>
                                        </p:tgtEl>
                                      </p:cBhvr>
                                    </p:animEffect>
                                    <p:animScale>
                                      <p:cBhvr>
                                        <p:cTn id="60" dur="375" autoRev="1" fill="hold"/>
                                        <p:tgtEl>
                                          <p:spTgt spid="28694"/>
                                        </p:tgtEl>
                                      </p:cBhvr>
                                      <p:by x="105000" y="105000"/>
                                    </p:animScale>
                                  </p:childTnLst>
                                </p:cTn>
                              </p:par>
                            </p:childTnLst>
                          </p:cTn>
                        </p:par>
                      </p:childTnLst>
                    </p:cTn>
                  </p:par>
                  <p:par>
                    <p:cTn id="61" fill="hold">
                      <p:stCondLst>
                        <p:cond delay="indefinite"/>
                      </p:stCondLst>
                      <p:childTnLst>
                        <p:par>
                          <p:cTn id="62" fill="hold">
                            <p:stCondLst>
                              <p:cond delay="0"/>
                            </p:stCondLst>
                            <p:childTnLst>
                              <p:par>
                                <p:cTn id="63" presetID="16" presetClass="entr" presetSubtype="21" fill="hold" nodeType="clickEffect">
                                  <p:stCondLst>
                                    <p:cond delay="0"/>
                                  </p:stCondLst>
                                  <p:childTnLst>
                                    <p:set>
                                      <p:cBhvr>
                                        <p:cTn id="64" dur="1" fill="hold">
                                          <p:stCondLst>
                                            <p:cond delay="0"/>
                                          </p:stCondLst>
                                        </p:cTn>
                                        <p:tgtEl>
                                          <p:spTgt spid="28700">
                                            <p:txEl>
                                              <p:pRg st="0" end="0"/>
                                            </p:txEl>
                                          </p:spTgt>
                                        </p:tgtEl>
                                        <p:attrNameLst>
                                          <p:attrName>style.visibility</p:attrName>
                                        </p:attrNameLst>
                                      </p:cBhvr>
                                      <p:to>
                                        <p:strVal val="visible"/>
                                      </p:to>
                                    </p:set>
                                    <p:animEffect transition="in" filter="barn(inVertical)">
                                      <p:cBhvr>
                                        <p:cTn id="65" dur="500"/>
                                        <p:tgtEl>
                                          <p:spTgt spid="28700">
                                            <p:txEl>
                                              <p:pRg st="0" end="0"/>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16" presetClass="entr" presetSubtype="21" fill="hold" nodeType="clickEffect">
                                  <p:stCondLst>
                                    <p:cond delay="0"/>
                                  </p:stCondLst>
                                  <p:childTnLst>
                                    <p:set>
                                      <p:cBhvr>
                                        <p:cTn id="69" dur="1" fill="hold">
                                          <p:stCondLst>
                                            <p:cond delay="0"/>
                                          </p:stCondLst>
                                        </p:cTn>
                                        <p:tgtEl>
                                          <p:spTgt spid="2">
                                            <p:txEl>
                                              <p:pRg st="0" end="0"/>
                                            </p:txEl>
                                          </p:spTgt>
                                        </p:tgtEl>
                                        <p:attrNameLst>
                                          <p:attrName>style.visibility</p:attrName>
                                        </p:attrNameLst>
                                      </p:cBhvr>
                                      <p:to>
                                        <p:strVal val="visible"/>
                                      </p:to>
                                    </p:set>
                                    <p:animEffect transition="in" filter="barn(inVertical)">
                                      <p:cBhvr>
                                        <p:cTn id="70" dur="500"/>
                                        <p:tgtEl>
                                          <p:spTgt spid="2">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42" presetClass="entr" presetSubtype="0" fill="hold" grpId="0" nodeType="clickEffect">
                                  <p:stCondLst>
                                    <p:cond delay="0"/>
                                  </p:stCondLst>
                                  <p:childTnLst>
                                    <p:set>
                                      <p:cBhvr>
                                        <p:cTn id="74" dur="1" fill="hold">
                                          <p:stCondLst>
                                            <p:cond delay="0"/>
                                          </p:stCondLst>
                                        </p:cTn>
                                        <p:tgtEl>
                                          <p:spTgt spid="3"/>
                                        </p:tgtEl>
                                        <p:attrNameLst>
                                          <p:attrName>style.visibility</p:attrName>
                                        </p:attrNameLst>
                                      </p:cBhvr>
                                      <p:to>
                                        <p:strVal val="visible"/>
                                      </p:to>
                                    </p:set>
                                    <p:animEffect transition="in" filter="fade">
                                      <p:cBhvr>
                                        <p:cTn id="75" dur="1000"/>
                                        <p:tgtEl>
                                          <p:spTgt spid="3"/>
                                        </p:tgtEl>
                                      </p:cBhvr>
                                    </p:animEffect>
                                    <p:anim calcmode="lin" valueType="num">
                                      <p:cBhvr>
                                        <p:cTn id="76" dur="1000" fill="hold"/>
                                        <p:tgtEl>
                                          <p:spTgt spid="3"/>
                                        </p:tgtEl>
                                        <p:attrNameLst>
                                          <p:attrName>ppt_x</p:attrName>
                                        </p:attrNameLst>
                                      </p:cBhvr>
                                      <p:tavLst>
                                        <p:tav tm="0">
                                          <p:val>
                                            <p:strVal val="#ppt_x"/>
                                          </p:val>
                                        </p:tav>
                                        <p:tav tm="100000">
                                          <p:val>
                                            <p:strVal val="#ppt_x"/>
                                          </p:val>
                                        </p:tav>
                                      </p:tavLst>
                                    </p:anim>
                                    <p:anim calcmode="lin" valueType="num">
                                      <p:cBhvr>
                                        <p:cTn id="77"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78" fill="hold">
                      <p:stCondLst>
                        <p:cond delay="indefinite"/>
                      </p:stCondLst>
                      <p:childTnLst>
                        <p:par>
                          <p:cTn id="79" fill="hold">
                            <p:stCondLst>
                              <p:cond delay="0"/>
                            </p:stCondLst>
                            <p:childTnLst>
                              <p:par>
                                <p:cTn id="80" presetID="42" presetClass="entr" presetSubtype="0" fill="hold" grpId="0" nodeType="clickEffect">
                                  <p:stCondLst>
                                    <p:cond delay="0"/>
                                  </p:stCondLst>
                                  <p:childTnLst>
                                    <p:set>
                                      <p:cBhvr>
                                        <p:cTn id="81" dur="1" fill="hold">
                                          <p:stCondLst>
                                            <p:cond delay="0"/>
                                          </p:stCondLst>
                                        </p:cTn>
                                        <p:tgtEl>
                                          <p:spTgt spid="5"/>
                                        </p:tgtEl>
                                        <p:attrNameLst>
                                          <p:attrName>style.visibility</p:attrName>
                                        </p:attrNameLst>
                                      </p:cBhvr>
                                      <p:to>
                                        <p:strVal val="visible"/>
                                      </p:to>
                                    </p:set>
                                    <p:animEffect transition="in" filter="fade">
                                      <p:cBhvr>
                                        <p:cTn id="82" dur="1000"/>
                                        <p:tgtEl>
                                          <p:spTgt spid="5"/>
                                        </p:tgtEl>
                                      </p:cBhvr>
                                    </p:animEffect>
                                    <p:anim calcmode="lin" valueType="num">
                                      <p:cBhvr>
                                        <p:cTn id="83" dur="1000" fill="hold"/>
                                        <p:tgtEl>
                                          <p:spTgt spid="5"/>
                                        </p:tgtEl>
                                        <p:attrNameLst>
                                          <p:attrName>ppt_x</p:attrName>
                                        </p:attrNameLst>
                                      </p:cBhvr>
                                      <p:tavLst>
                                        <p:tav tm="0">
                                          <p:val>
                                            <p:strVal val="#ppt_x"/>
                                          </p:val>
                                        </p:tav>
                                        <p:tav tm="100000">
                                          <p:val>
                                            <p:strVal val="#ppt_x"/>
                                          </p:val>
                                        </p:tav>
                                      </p:tavLst>
                                    </p:anim>
                                    <p:anim calcmode="lin" valueType="num">
                                      <p:cBhvr>
                                        <p:cTn id="8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85" fill="hold">
                      <p:stCondLst>
                        <p:cond delay="indefinite"/>
                      </p:stCondLst>
                      <p:childTnLst>
                        <p:par>
                          <p:cTn id="86" fill="hold">
                            <p:stCondLst>
                              <p:cond delay="0"/>
                            </p:stCondLst>
                            <p:childTnLst>
                              <p:par>
                                <p:cTn id="87" presetID="42" presetClass="entr" presetSubtype="0" fill="hold" grpId="0" nodeType="clickEffect">
                                  <p:stCondLst>
                                    <p:cond delay="0"/>
                                  </p:stCondLst>
                                  <p:childTnLst>
                                    <p:set>
                                      <p:cBhvr>
                                        <p:cTn id="88" dur="1" fill="hold">
                                          <p:stCondLst>
                                            <p:cond delay="0"/>
                                          </p:stCondLst>
                                        </p:cTn>
                                        <p:tgtEl>
                                          <p:spTgt spid="6"/>
                                        </p:tgtEl>
                                        <p:attrNameLst>
                                          <p:attrName>style.visibility</p:attrName>
                                        </p:attrNameLst>
                                      </p:cBhvr>
                                      <p:to>
                                        <p:strVal val="visible"/>
                                      </p:to>
                                    </p:set>
                                    <p:animEffect transition="in" filter="fade">
                                      <p:cBhvr>
                                        <p:cTn id="89" dur="1000"/>
                                        <p:tgtEl>
                                          <p:spTgt spid="6"/>
                                        </p:tgtEl>
                                      </p:cBhvr>
                                    </p:animEffect>
                                    <p:anim calcmode="lin" valueType="num">
                                      <p:cBhvr>
                                        <p:cTn id="90" dur="1000" fill="hold"/>
                                        <p:tgtEl>
                                          <p:spTgt spid="6"/>
                                        </p:tgtEl>
                                        <p:attrNameLst>
                                          <p:attrName>ppt_x</p:attrName>
                                        </p:attrNameLst>
                                      </p:cBhvr>
                                      <p:tavLst>
                                        <p:tav tm="0">
                                          <p:val>
                                            <p:strVal val="#ppt_x"/>
                                          </p:val>
                                        </p:tav>
                                        <p:tav tm="100000">
                                          <p:val>
                                            <p:strVal val="#ppt_x"/>
                                          </p:val>
                                        </p:tav>
                                      </p:tavLst>
                                    </p:anim>
                                    <p:anim calcmode="lin" valueType="num">
                                      <p:cBhvr>
                                        <p:cTn id="91"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92" fill="hold">
                      <p:stCondLst>
                        <p:cond delay="indefinite"/>
                      </p:stCondLst>
                      <p:childTnLst>
                        <p:par>
                          <p:cTn id="93" fill="hold">
                            <p:stCondLst>
                              <p:cond delay="0"/>
                            </p:stCondLst>
                            <p:childTnLst>
                              <p:par>
                                <p:cTn id="94" presetID="42" presetClass="entr" presetSubtype="0" fill="hold" grpId="0" nodeType="clickEffect">
                                  <p:stCondLst>
                                    <p:cond delay="0"/>
                                  </p:stCondLst>
                                  <p:childTnLst>
                                    <p:set>
                                      <p:cBhvr>
                                        <p:cTn id="95" dur="1" fill="hold">
                                          <p:stCondLst>
                                            <p:cond delay="0"/>
                                          </p:stCondLst>
                                        </p:cTn>
                                        <p:tgtEl>
                                          <p:spTgt spid="4"/>
                                        </p:tgtEl>
                                        <p:attrNameLst>
                                          <p:attrName>style.visibility</p:attrName>
                                        </p:attrNameLst>
                                      </p:cBhvr>
                                      <p:to>
                                        <p:strVal val="visible"/>
                                      </p:to>
                                    </p:set>
                                    <p:animEffect transition="in" filter="fade">
                                      <p:cBhvr>
                                        <p:cTn id="96" dur="1000"/>
                                        <p:tgtEl>
                                          <p:spTgt spid="4"/>
                                        </p:tgtEl>
                                      </p:cBhvr>
                                    </p:animEffect>
                                    <p:anim calcmode="lin" valueType="num">
                                      <p:cBhvr>
                                        <p:cTn id="97" dur="1000" fill="hold"/>
                                        <p:tgtEl>
                                          <p:spTgt spid="4"/>
                                        </p:tgtEl>
                                        <p:attrNameLst>
                                          <p:attrName>ppt_x</p:attrName>
                                        </p:attrNameLst>
                                      </p:cBhvr>
                                      <p:tavLst>
                                        <p:tav tm="0">
                                          <p:val>
                                            <p:strVal val="#ppt_x"/>
                                          </p:val>
                                        </p:tav>
                                        <p:tav tm="100000">
                                          <p:val>
                                            <p:strVal val="#ppt_x"/>
                                          </p:val>
                                        </p:tav>
                                      </p:tavLst>
                                    </p:anim>
                                    <p:anim calcmode="lin" valueType="num">
                                      <p:cBhvr>
                                        <p:cTn id="98"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84" grpId="0" bldLvl="0" animBg="1" autoUpdateAnimBg="0"/>
      <p:bldP spid="28684" grpId="1" bldLvl="0" animBg="1" autoUpdateAnimBg="0"/>
      <p:bldP spid="28694" grpId="0" bldLvl="0" animBg="1" autoUpdateAnimBg="0"/>
      <p:bldP spid="28694" grpId="1" bldLvl="0" animBg="1" autoUpdateAnimBg="0"/>
      <p:bldP spid="28695" grpId="0" bldLvl="0" animBg="1" autoUpdateAnimBg="0"/>
      <p:bldP spid="28695" grpId="1" bldLvl="0" animBg="1" autoUpdateAnimBg="0"/>
      <p:bldP spid="28696" grpId="0" bldLvl="0" animBg="1" autoUpdateAnimBg="0"/>
      <p:bldP spid="28697" grpId="0" bldLvl="0" animBg="1" autoUpdateAnimBg="0"/>
      <p:bldP spid="28700" grpId="0" bldLvl="0" autoUpdateAnimBg="0"/>
      <p:bldP spid="28702" grpId="0" bldLvl="0" autoUpdateAnimBg="0"/>
      <p:bldP spid="28703" grpId="0" bldLvl="0" autoUpdateAnimBg="0"/>
      <p:bldP spid="28704" grpId="0"/>
      <p:bldP spid="3" grpId="0"/>
      <p:bldP spid="4" grpId="0"/>
      <p:bldP spid="5" grpId="0"/>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8A518E2D-BE4B-4E7C-8074-A18027009A8D}" type="slidenum">
              <a:rPr lang="zh-CN" altLang="en-US" sz="1200" smtClean="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16</a:t>
            </a:fld>
            <a:endParaRPr lang="zh-CN" altLang="en-US" smtClean="0">
              <a:solidFill>
                <a:srgbClr val="000000"/>
              </a:solidFill>
              <a:sym typeface="方正兰亭黑_GBK" pitchFamily="2" charset="-122"/>
            </a:endParaRPr>
          </a:p>
        </p:txBody>
      </p:sp>
      <p:sp>
        <p:nvSpPr>
          <p:cNvPr id="28675" name="任意多边形 4"/>
          <p:cNvSpPr>
            <a:spLocks noChangeArrowheads="1"/>
          </p:cNvSpPr>
          <p:nvPr/>
        </p:nvSpPr>
        <p:spPr bwMode="auto">
          <a:xfrm>
            <a:off x="11658600" y="6162675"/>
            <a:ext cx="635000" cy="400050"/>
          </a:xfrm>
          <a:custGeom>
            <a:avLst/>
            <a:gdLst>
              <a:gd name="T0" fmla="*/ 196547 w 808522"/>
              <a:gd name="T1" fmla="*/ 0 h 510140"/>
              <a:gd name="T2" fmla="*/ 200328 w 808522"/>
              <a:gd name="T3" fmla="*/ 0 h 510140"/>
              <a:gd name="T4" fmla="*/ 635000 w 808522"/>
              <a:gd name="T5" fmla="*/ 0 h 510140"/>
              <a:gd name="T6" fmla="*/ 635000 w 808522"/>
              <a:gd name="T7" fmla="*/ 400049 h 510140"/>
              <a:gd name="T8" fmla="*/ 200336 w 808522"/>
              <a:gd name="T9" fmla="*/ 400049 h 510140"/>
              <a:gd name="T10" fmla="*/ 200328 w 808522"/>
              <a:gd name="T11" fmla="*/ 400050 h 510140"/>
              <a:gd name="T12" fmla="*/ 200320 w 808522"/>
              <a:gd name="T13" fmla="*/ 400049 h 510140"/>
              <a:gd name="T14" fmla="*/ 196547 w 808522"/>
              <a:gd name="T15" fmla="*/ 400049 h 510140"/>
              <a:gd name="T16" fmla="*/ 196547 w 808522"/>
              <a:gd name="T17" fmla="*/ 399670 h 510140"/>
              <a:gd name="T18" fmla="*/ 159954 w 808522"/>
              <a:gd name="T19" fmla="*/ 395986 h 510140"/>
              <a:gd name="T20" fmla="*/ 0 w 808522"/>
              <a:gd name="T21" fmla="*/ 200025 h 510140"/>
              <a:gd name="T22" fmla="*/ 159954 w 808522"/>
              <a:gd name="T23" fmla="*/ 4064 h 510140"/>
              <a:gd name="T24" fmla="*/ 196547 w 808522"/>
              <a:gd name="T25" fmla="*/ 380 h 51014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08522"/>
              <a:gd name="T40" fmla="*/ 0 h 510140"/>
              <a:gd name="T41" fmla="*/ 808522 w 808522"/>
              <a:gd name="T42" fmla="*/ 510140 h 51014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08522" h="510140">
                <a:moveTo>
                  <a:pt x="250256" y="0"/>
                </a:moveTo>
                <a:lnTo>
                  <a:pt x="255070" y="0"/>
                </a:lnTo>
                <a:lnTo>
                  <a:pt x="808522" y="0"/>
                </a:lnTo>
                <a:lnTo>
                  <a:pt x="808522" y="510139"/>
                </a:lnTo>
                <a:lnTo>
                  <a:pt x="255080" y="510139"/>
                </a:lnTo>
                <a:lnTo>
                  <a:pt x="255070" y="510140"/>
                </a:lnTo>
                <a:lnTo>
                  <a:pt x="255060" y="510139"/>
                </a:lnTo>
                <a:lnTo>
                  <a:pt x="250256" y="510139"/>
                </a:lnTo>
                <a:lnTo>
                  <a:pt x="250256" y="509655"/>
                </a:lnTo>
                <a:lnTo>
                  <a:pt x="203664" y="504958"/>
                </a:lnTo>
                <a:cubicBezTo>
                  <a:pt x="87433" y="481174"/>
                  <a:pt x="0" y="378332"/>
                  <a:pt x="0" y="255070"/>
                </a:cubicBezTo>
                <a:cubicBezTo>
                  <a:pt x="0" y="131808"/>
                  <a:pt x="87433" y="28967"/>
                  <a:pt x="203664" y="5182"/>
                </a:cubicBezTo>
                <a:lnTo>
                  <a:pt x="250256" y="485"/>
                </a:lnTo>
                <a:close/>
              </a:path>
            </a:pathLst>
          </a:custGeom>
          <a:solidFill>
            <a:srgbClr val="F2F2F2">
              <a:alpha val="2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latin typeface="宋体" panose="02010600030101010101" pitchFamily="2" charset="-122"/>
              <a:sym typeface="宋体" panose="02010600030101010101" pitchFamily="2" charset="-122"/>
            </a:endParaRPr>
          </a:p>
        </p:txBody>
      </p:sp>
      <p:sp>
        <p:nvSpPr>
          <p:cNvPr id="28676" name="TextBox 15"/>
          <p:cNvSpPr>
            <a:spLocks noChangeArrowheads="1"/>
          </p:cNvSpPr>
          <p:nvPr/>
        </p:nvSpPr>
        <p:spPr bwMode="auto">
          <a:xfrm>
            <a:off x="11737975" y="6208713"/>
            <a:ext cx="454025"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58" tIns="34279" rIns="68558" bIns="34279">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1400"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rPr>
              <a:t>* </a:t>
            </a:r>
            <a:endParaRPr lang="zh-CN" altLang="en-US" sz="1400" b="1"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endParaRPr>
          </a:p>
        </p:txBody>
      </p:sp>
      <p:sp>
        <p:nvSpPr>
          <p:cNvPr id="28677" name="任意多边形 39"/>
          <p:cNvSpPr>
            <a:spLocks noChangeArrowheads="1"/>
          </p:cNvSpPr>
          <p:nvPr/>
        </p:nvSpPr>
        <p:spPr bwMode="auto">
          <a:xfrm flipH="1">
            <a:off x="6569073" y="1815151"/>
            <a:ext cx="3540125" cy="2925123"/>
          </a:xfrm>
          <a:custGeom>
            <a:avLst/>
            <a:gdLst>
              <a:gd name="T0" fmla="*/ 3540317 w 3540095"/>
              <a:gd name="T1" fmla="*/ 0 h 2597285"/>
              <a:gd name="T2" fmla="*/ 444710 w 3540095"/>
              <a:gd name="T3" fmla="*/ 0 h 2597285"/>
              <a:gd name="T4" fmla="*/ 450257 w 3540095"/>
              <a:gd name="T5" fmla="*/ 55005 h 2597285"/>
              <a:gd name="T6" fmla="*/ 24406 w 3540095"/>
              <a:gd name="T7" fmla="*/ 480679 h 2597285"/>
              <a:gd name="T8" fmla="*/ 0 w 3540095"/>
              <a:gd name="T9" fmla="*/ 478220 h 2597285"/>
              <a:gd name="T10" fmla="*/ 0 w 3540095"/>
              <a:gd name="T11" fmla="*/ 2596367 h 2597285"/>
              <a:gd name="T12" fmla="*/ 3540317 w 3540095"/>
              <a:gd name="T13" fmla="*/ 2596367 h 2597285"/>
              <a:gd name="T14" fmla="*/ 3540317 w 3540095"/>
              <a:gd name="T15" fmla="*/ 0 h 2597285"/>
              <a:gd name="T16" fmla="*/ 0 60000 65536"/>
              <a:gd name="T17" fmla="*/ 0 60000 65536"/>
              <a:gd name="T18" fmla="*/ 0 60000 65536"/>
              <a:gd name="T19" fmla="*/ 0 60000 65536"/>
              <a:gd name="T20" fmla="*/ 0 60000 65536"/>
              <a:gd name="T21" fmla="*/ 0 60000 65536"/>
              <a:gd name="T22" fmla="*/ 0 60000 65536"/>
              <a:gd name="T23" fmla="*/ 0 60000 65536"/>
              <a:gd name="T24" fmla="*/ 0 w 3540095"/>
              <a:gd name="T25" fmla="*/ 0 h 2597285"/>
              <a:gd name="T26" fmla="*/ 3540095 w 3540095"/>
              <a:gd name="T27" fmla="*/ 2597285 h 259728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540095" h="2597285">
                <a:moveTo>
                  <a:pt x="3540095" y="0"/>
                </a:moveTo>
                <a:lnTo>
                  <a:pt x="444682" y="0"/>
                </a:lnTo>
                <a:lnTo>
                  <a:pt x="450229" y="55024"/>
                </a:lnTo>
                <a:cubicBezTo>
                  <a:pt x="450229" y="290201"/>
                  <a:pt x="259581" y="480849"/>
                  <a:pt x="24404" y="480849"/>
                </a:cubicBezTo>
                <a:lnTo>
                  <a:pt x="0" y="478389"/>
                </a:lnTo>
                <a:lnTo>
                  <a:pt x="0" y="2597285"/>
                </a:lnTo>
                <a:lnTo>
                  <a:pt x="3540095" y="2597285"/>
                </a:lnTo>
                <a:lnTo>
                  <a:pt x="3540095" y="0"/>
                </a:lnTo>
                <a:close/>
              </a:path>
            </a:pathLst>
          </a:cu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78" name="Oval 57"/>
          <p:cNvSpPr>
            <a:spLocks noChangeArrowheads="1"/>
          </p:cNvSpPr>
          <p:nvPr/>
        </p:nvSpPr>
        <p:spPr bwMode="auto">
          <a:xfrm flipH="1">
            <a:off x="9658350" y="1439863"/>
            <a:ext cx="852488" cy="850900"/>
          </a:xfrm>
          <a:prstGeom prst="ellipse">
            <a:avLst/>
          </a:prstGeom>
          <a:solidFill>
            <a:srgbClr val="FFD860">
              <a:alpha val="39999"/>
            </a:srgbClr>
          </a:solidFill>
          <a:ln w="73025"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pic>
        <p:nvPicPr>
          <p:cNvPr id="28679" name="Group 5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2350" y="1670050"/>
            <a:ext cx="401638" cy="39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pic>
      <p:sp>
        <p:nvSpPr>
          <p:cNvPr id="28680" name="任意多边形 42"/>
          <p:cNvSpPr>
            <a:spLocks noChangeArrowheads="1"/>
          </p:cNvSpPr>
          <p:nvPr/>
        </p:nvSpPr>
        <p:spPr bwMode="auto">
          <a:xfrm flipH="1">
            <a:off x="679189" y="943415"/>
            <a:ext cx="5027540" cy="4330700"/>
          </a:xfrm>
          <a:custGeom>
            <a:avLst/>
            <a:gdLst>
              <a:gd name="T0" fmla="*/ 3183235 w 3641996"/>
              <a:gd name="T1" fmla="*/ 0 h 3183308"/>
              <a:gd name="T2" fmla="*/ 0 w 3641996"/>
              <a:gd name="T3" fmla="*/ 0 h 3183308"/>
              <a:gd name="T4" fmla="*/ 0 w 3641996"/>
              <a:gd name="T5" fmla="*/ 3184149 h 3183308"/>
              <a:gd name="T6" fmla="*/ 3641777 w 3641996"/>
              <a:gd name="T7" fmla="*/ 3184149 h 3183308"/>
              <a:gd name="T8" fmla="*/ 3641777 w 3641996"/>
              <a:gd name="T9" fmla="*/ 463601 h 3183308"/>
              <a:gd name="T10" fmla="*/ 3604863 w 3641996"/>
              <a:gd name="T11" fmla="*/ 467323 h 3183308"/>
              <a:gd name="T12" fmla="*/ 3179065 w 3641996"/>
              <a:gd name="T13" fmla="*/ 41386 h 3183308"/>
              <a:gd name="T14" fmla="*/ 3183235 w 3641996"/>
              <a:gd name="T15" fmla="*/ 0 h 3183308"/>
              <a:gd name="T16" fmla="*/ 0 60000 65536"/>
              <a:gd name="T17" fmla="*/ 0 60000 65536"/>
              <a:gd name="T18" fmla="*/ 0 60000 65536"/>
              <a:gd name="T19" fmla="*/ 0 60000 65536"/>
              <a:gd name="T20" fmla="*/ 0 60000 65536"/>
              <a:gd name="T21" fmla="*/ 0 60000 65536"/>
              <a:gd name="T22" fmla="*/ 0 60000 65536"/>
              <a:gd name="T23" fmla="*/ 0 60000 65536"/>
              <a:gd name="T24" fmla="*/ 0 w 3641996"/>
              <a:gd name="T25" fmla="*/ 0 h 3183308"/>
              <a:gd name="T26" fmla="*/ 3641996 w 3641996"/>
              <a:gd name="T27" fmla="*/ 3183308 h 318330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41996" h="3183308">
                <a:moveTo>
                  <a:pt x="3183427" y="0"/>
                </a:moveTo>
                <a:lnTo>
                  <a:pt x="0" y="0"/>
                </a:lnTo>
                <a:lnTo>
                  <a:pt x="0" y="3183308"/>
                </a:lnTo>
                <a:lnTo>
                  <a:pt x="3641996" y="3183308"/>
                </a:lnTo>
                <a:lnTo>
                  <a:pt x="3641996" y="463479"/>
                </a:lnTo>
                <a:lnTo>
                  <a:pt x="3605081" y="467200"/>
                </a:lnTo>
                <a:cubicBezTo>
                  <a:pt x="3369904" y="467200"/>
                  <a:pt x="3179256" y="276552"/>
                  <a:pt x="3179256" y="41375"/>
                </a:cubicBezTo>
                <a:lnTo>
                  <a:pt x="3183427" y="0"/>
                </a:lnTo>
                <a:close/>
              </a:path>
            </a:pathLst>
          </a:cu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dirty="0" smtClean="0">
              <a:solidFill>
                <a:srgbClr val="FFFFFF"/>
              </a:solidFill>
            </a:endParaRPr>
          </a:p>
        </p:txBody>
      </p:sp>
      <p:sp>
        <p:nvSpPr>
          <p:cNvPr id="28681" name="Oval 71"/>
          <p:cNvSpPr>
            <a:spLocks noChangeArrowheads="1"/>
          </p:cNvSpPr>
          <p:nvPr/>
        </p:nvSpPr>
        <p:spPr bwMode="auto">
          <a:xfrm flipH="1">
            <a:off x="320210" y="581299"/>
            <a:ext cx="990043" cy="962191"/>
          </a:xfrm>
          <a:prstGeom prst="ellipse">
            <a:avLst/>
          </a:prstGeom>
          <a:solidFill>
            <a:srgbClr val="FFD860">
              <a:alpha val="39999"/>
            </a:srgbClr>
          </a:solidFill>
          <a:ln w="73025"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pic>
        <p:nvPicPr>
          <p:cNvPr id="28682" name="Group 78"/>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587" y="852050"/>
            <a:ext cx="395287" cy="420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pic>
      <p:sp>
        <p:nvSpPr>
          <p:cNvPr id="28684" name="Oval 16"/>
          <p:cNvSpPr>
            <a:spLocks noChangeArrowheads="1"/>
          </p:cNvSpPr>
          <p:nvPr/>
        </p:nvSpPr>
        <p:spPr bwMode="auto">
          <a:xfrm flipH="1" flipV="1">
            <a:off x="6043613" y="3060700"/>
            <a:ext cx="136525" cy="136525"/>
          </a:xfrm>
          <a:prstGeom prst="ellipse">
            <a:avLst/>
          </a:prstGeom>
          <a:noFill/>
          <a:ln w="25400"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grpSp>
        <p:nvGrpSpPr>
          <p:cNvPr id="28685" name="Group 1"/>
          <p:cNvGrpSpPr>
            <a:grpSpLocks/>
          </p:cNvGrpSpPr>
          <p:nvPr/>
        </p:nvGrpSpPr>
        <p:grpSpPr bwMode="auto">
          <a:xfrm flipH="1" flipV="1">
            <a:off x="6092825" y="3197225"/>
            <a:ext cx="36513" cy="1552575"/>
            <a:chOff x="0" y="0"/>
            <a:chExt cx="36214" cy="1552769"/>
          </a:xfrm>
        </p:grpSpPr>
        <p:sp>
          <p:nvSpPr>
            <p:cNvPr id="28686" name="Straight Connector 14"/>
            <p:cNvSpPr>
              <a:spLocks noChangeShapeType="1"/>
            </p:cNvSpPr>
            <p:nvPr/>
          </p:nvSpPr>
          <p:spPr bwMode="auto">
            <a:xfrm>
              <a:off x="36214" y="0"/>
              <a:ext cx="1" cy="155276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28687" name="Straight Connector 24"/>
            <p:cNvSpPr>
              <a:spLocks noChangeShapeType="1"/>
            </p:cNvSpPr>
            <p:nvPr/>
          </p:nvSpPr>
          <p:spPr bwMode="auto">
            <a:xfrm>
              <a:off x="0" y="0"/>
              <a:ext cx="1" cy="155276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grpSp>
        <p:nvGrpSpPr>
          <p:cNvPr id="28688" name="Group 2"/>
          <p:cNvGrpSpPr>
            <a:grpSpLocks/>
          </p:cNvGrpSpPr>
          <p:nvPr/>
        </p:nvGrpSpPr>
        <p:grpSpPr bwMode="auto">
          <a:xfrm flipH="1" flipV="1">
            <a:off x="6092825" y="1689100"/>
            <a:ext cx="36513" cy="1371600"/>
            <a:chOff x="0" y="0"/>
            <a:chExt cx="36214" cy="1371599"/>
          </a:xfrm>
        </p:grpSpPr>
        <p:sp>
          <p:nvSpPr>
            <p:cNvPr id="28689" name="Straight Connector 19"/>
            <p:cNvSpPr>
              <a:spLocks noChangeShapeType="1"/>
            </p:cNvSpPr>
            <p:nvPr/>
          </p:nvSpPr>
          <p:spPr bwMode="auto">
            <a:xfrm>
              <a:off x="36214" y="0"/>
              <a:ext cx="1" cy="137159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28690" name="Straight Connector 25"/>
            <p:cNvSpPr>
              <a:spLocks noChangeShapeType="1"/>
            </p:cNvSpPr>
            <p:nvPr/>
          </p:nvSpPr>
          <p:spPr bwMode="auto">
            <a:xfrm>
              <a:off x="0" y="0"/>
              <a:ext cx="1" cy="137159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grpSp>
        <p:nvGrpSpPr>
          <p:cNvPr id="28691" name="Group 3"/>
          <p:cNvGrpSpPr>
            <a:grpSpLocks/>
          </p:cNvGrpSpPr>
          <p:nvPr/>
        </p:nvGrpSpPr>
        <p:grpSpPr bwMode="auto">
          <a:xfrm flipH="1" flipV="1">
            <a:off x="6092825" y="0"/>
            <a:ext cx="36513" cy="1552575"/>
            <a:chOff x="0" y="0"/>
            <a:chExt cx="36214" cy="1552769"/>
          </a:xfrm>
        </p:grpSpPr>
        <p:sp>
          <p:nvSpPr>
            <p:cNvPr id="28692" name="Straight Connector 21"/>
            <p:cNvSpPr>
              <a:spLocks noChangeShapeType="1"/>
            </p:cNvSpPr>
            <p:nvPr/>
          </p:nvSpPr>
          <p:spPr bwMode="auto">
            <a:xfrm>
              <a:off x="36214" y="0"/>
              <a:ext cx="1" cy="155276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28693" name="Straight Connector 26"/>
            <p:cNvSpPr>
              <a:spLocks noChangeShapeType="1"/>
            </p:cNvSpPr>
            <p:nvPr/>
          </p:nvSpPr>
          <p:spPr bwMode="auto">
            <a:xfrm>
              <a:off x="0" y="0"/>
              <a:ext cx="1" cy="155276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sp>
        <p:nvSpPr>
          <p:cNvPr id="28694" name="Oval 40"/>
          <p:cNvSpPr>
            <a:spLocks noChangeArrowheads="1"/>
          </p:cNvSpPr>
          <p:nvPr/>
        </p:nvSpPr>
        <p:spPr bwMode="auto">
          <a:xfrm flipH="1" flipV="1">
            <a:off x="6043613" y="4740275"/>
            <a:ext cx="136525" cy="136525"/>
          </a:xfrm>
          <a:prstGeom prst="ellipse">
            <a:avLst/>
          </a:prstGeom>
          <a:noFill/>
          <a:ln w="25400"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95" name="Oval 41"/>
          <p:cNvSpPr>
            <a:spLocks noChangeArrowheads="1"/>
          </p:cNvSpPr>
          <p:nvPr/>
        </p:nvSpPr>
        <p:spPr bwMode="auto">
          <a:xfrm flipH="1" flipV="1">
            <a:off x="6043613" y="1552575"/>
            <a:ext cx="136525" cy="136525"/>
          </a:xfrm>
          <a:prstGeom prst="ellipse">
            <a:avLst/>
          </a:prstGeom>
          <a:noFill/>
          <a:ln w="25400"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96" name="Isosceles Triangle 48"/>
          <p:cNvSpPr>
            <a:spLocks noChangeArrowheads="1"/>
          </p:cNvSpPr>
          <p:nvPr/>
        </p:nvSpPr>
        <p:spPr bwMode="auto">
          <a:xfrm rot="16200000" flipV="1">
            <a:off x="6247607" y="3069431"/>
            <a:ext cx="68262" cy="117475"/>
          </a:xfrm>
          <a:prstGeom prst="triangle">
            <a:avLst>
              <a:gd name="adj" fmla="val 50000"/>
            </a:avLst>
          </a:prstGeom>
          <a:solidFill>
            <a:srgbClr val="FFD860"/>
          </a:solidFill>
          <a:ln w="12700"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97" name="Isosceles Triangle 69"/>
          <p:cNvSpPr>
            <a:spLocks noChangeArrowheads="1"/>
          </p:cNvSpPr>
          <p:nvPr/>
        </p:nvSpPr>
        <p:spPr bwMode="auto">
          <a:xfrm rot="5400000" flipH="1" flipV="1">
            <a:off x="5901532" y="1562894"/>
            <a:ext cx="69850" cy="115887"/>
          </a:xfrm>
          <a:prstGeom prst="triangle">
            <a:avLst>
              <a:gd name="adj" fmla="val 50000"/>
            </a:avLst>
          </a:prstGeom>
          <a:solidFill>
            <a:srgbClr val="FFD860"/>
          </a:solidFill>
          <a:ln w="12700"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98" name="TextBox 79"/>
          <p:cNvSpPr>
            <a:spLocks noChangeArrowheads="1"/>
          </p:cNvSpPr>
          <p:nvPr/>
        </p:nvSpPr>
        <p:spPr bwMode="auto">
          <a:xfrm>
            <a:off x="4771921" y="1028700"/>
            <a:ext cx="92402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r>
              <a:rPr lang="zh-CN" altLang="en-US" sz="1600" dirty="0" smtClean="0">
                <a:solidFill>
                  <a:srgbClr val="FFD860"/>
                </a:solidFill>
                <a:latin typeface="Arial Black" panose="020B0A04020102020204" pitchFamily="34" charset="0"/>
              </a:rPr>
              <a:t> </a:t>
            </a:r>
          </a:p>
        </p:txBody>
      </p:sp>
      <p:sp>
        <p:nvSpPr>
          <p:cNvPr id="28700" name="TextBox 159"/>
          <p:cNvSpPr>
            <a:spLocks noChangeArrowheads="1"/>
          </p:cNvSpPr>
          <p:nvPr/>
        </p:nvSpPr>
        <p:spPr bwMode="auto">
          <a:xfrm>
            <a:off x="3082902" y="1182688"/>
            <a:ext cx="3000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dirty="0" smtClean="0">
                <a:solidFill>
                  <a:srgbClr val="FFD860"/>
                </a:solidFill>
                <a:latin typeface="方正兰亭黑_GBK" pitchFamily="2" charset="-122"/>
                <a:ea typeface="方正兰亭黑_GBK" pitchFamily="2" charset="-122"/>
                <a:sym typeface="方正兰亭黑_GBK" pitchFamily="2" charset="-122"/>
              </a:rPr>
              <a:t> </a:t>
            </a:r>
            <a:endParaRPr lang="zh-CN" altLang="en-US" dirty="0" smtClean="0">
              <a:solidFill>
                <a:srgbClr val="FFD860"/>
              </a:solidFill>
              <a:latin typeface="方正兰亭黑_GBK" pitchFamily="2" charset="-122"/>
              <a:ea typeface="方正兰亭黑_GBK" pitchFamily="2" charset="-122"/>
              <a:sym typeface="方正兰亭黑_GBK" pitchFamily="2" charset="-122"/>
            </a:endParaRPr>
          </a:p>
        </p:txBody>
      </p:sp>
      <p:sp>
        <p:nvSpPr>
          <p:cNvPr id="28702" name="TextBox 50"/>
          <p:cNvSpPr>
            <a:spLocks noChangeArrowheads="1"/>
          </p:cNvSpPr>
          <p:nvPr/>
        </p:nvSpPr>
        <p:spPr bwMode="auto">
          <a:xfrm>
            <a:off x="6680200" y="1898650"/>
            <a:ext cx="18473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1600" dirty="0" smtClean="0">
              <a:solidFill>
                <a:srgbClr val="FFD860"/>
              </a:solidFill>
              <a:latin typeface="Arial Black" panose="020B0A04020102020204" pitchFamily="34" charset="0"/>
            </a:endParaRPr>
          </a:p>
        </p:txBody>
      </p:sp>
      <p:sp>
        <p:nvSpPr>
          <p:cNvPr id="28703" name="TextBox 159"/>
          <p:cNvSpPr>
            <a:spLocks noChangeArrowheads="1"/>
          </p:cNvSpPr>
          <p:nvPr/>
        </p:nvSpPr>
        <p:spPr bwMode="auto">
          <a:xfrm>
            <a:off x="8099425" y="2071688"/>
            <a:ext cx="1847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dirty="0" smtClean="0">
              <a:solidFill>
                <a:srgbClr val="FFD860"/>
              </a:solidFill>
              <a:latin typeface="方正兰亭黑_GBK" pitchFamily="2" charset="-122"/>
              <a:ea typeface="方正兰亭黑_GBK" pitchFamily="2" charset="-122"/>
              <a:sym typeface="方正兰亭黑_GBK" pitchFamily="2" charset="-122"/>
            </a:endParaRPr>
          </a:p>
        </p:txBody>
      </p:sp>
      <p:sp>
        <p:nvSpPr>
          <p:cNvPr id="28704" name="矩形 47"/>
          <p:cNvSpPr>
            <a:spLocks noChangeArrowheads="1"/>
          </p:cNvSpPr>
          <p:nvPr/>
        </p:nvSpPr>
        <p:spPr bwMode="auto">
          <a:xfrm>
            <a:off x="6712982" y="2205677"/>
            <a:ext cx="3238500" cy="1717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lnSpc>
                <a:spcPct val="110000"/>
              </a:lnSpc>
              <a:spcBef>
                <a:spcPct val="0"/>
              </a:spcBef>
              <a:spcAft>
                <a:spcPct val="0"/>
              </a:spcAft>
              <a:buFont typeface="Arial" panose="020B0604020202020204" pitchFamily="34" charset="0"/>
              <a:buNone/>
            </a:pPr>
            <a:r>
              <a:rPr lang="zh-CN" altLang="en-US" sz="3200" dirty="0">
                <a:solidFill>
                  <a:srgbClr val="FFD860"/>
                </a:solidFill>
                <a:latin typeface="方正兰亭黑_GBK" pitchFamily="2" charset="-122"/>
                <a:ea typeface="方正兰亭黑_GBK" pitchFamily="2" charset="-122"/>
                <a:sym typeface="方正兰亭黑_GBK" pitchFamily="2" charset="-122"/>
              </a:rPr>
              <a:t>庞大的数据</a:t>
            </a:r>
            <a:r>
              <a:rPr lang="zh-CN" altLang="en-US" sz="3200" dirty="0" smtClean="0">
                <a:solidFill>
                  <a:srgbClr val="FFD860"/>
                </a:solidFill>
                <a:latin typeface="方正兰亭黑_GBK" pitchFamily="2" charset="-122"/>
                <a:ea typeface="方正兰亭黑_GBK" pitchFamily="2" charset="-122"/>
                <a:sym typeface="方正兰亭黑_GBK" pitchFamily="2" charset="-122"/>
              </a:rPr>
              <a:t>是</a:t>
            </a:r>
            <a:endParaRPr lang="en-US" altLang="zh-CN" sz="3200" dirty="0" smtClean="0">
              <a:solidFill>
                <a:srgbClr val="FFD860"/>
              </a:solidFill>
              <a:latin typeface="方正兰亭黑_GBK" pitchFamily="2" charset="-122"/>
              <a:ea typeface="方正兰亭黑_GBK" pitchFamily="2" charset="-122"/>
              <a:sym typeface="方正兰亭黑_GBK" pitchFamily="2" charset="-122"/>
            </a:endParaRPr>
          </a:p>
          <a:p>
            <a:pPr eaLnBrk="1" fontAlgn="base" hangingPunct="1">
              <a:lnSpc>
                <a:spcPct val="110000"/>
              </a:lnSpc>
              <a:spcBef>
                <a:spcPct val="0"/>
              </a:spcBef>
              <a:spcAft>
                <a:spcPct val="0"/>
              </a:spcAft>
              <a:buFont typeface="Arial" panose="020B0604020202020204" pitchFamily="34" charset="0"/>
              <a:buNone/>
            </a:pPr>
            <a:r>
              <a:rPr lang="zh-CN" altLang="en-US" sz="3200" dirty="0" smtClean="0">
                <a:solidFill>
                  <a:srgbClr val="FFD860"/>
                </a:solidFill>
                <a:latin typeface="方正兰亭黑_GBK" pitchFamily="2" charset="-122"/>
                <a:ea typeface="方正兰亭黑_GBK" pitchFamily="2" charset="-122"/>
                <a:sym typeface="方正兰亭黑_GBK" pitchFamily="2" charset="-122"/>
              </a:rPr>
              <a:t>获取</a:t>
            </a:r>
            <a:r>
              <a:rPr lang="zh-CN" altLang="en-US" sz="3200" dirty="0">
                <a:solidFill>
                  <a:srgbClr val="FFD860"/>
                </a:solidFill>
                <a:latin typeface="方正兰亭黑_GBK" pitchFamily="2" charset="-122"/>
                <a:ea typeface="方正兰亭黑_GBK" pitchFamily="2" charset="-122"/>
                <a:sym typeface="方正兰亭黑_GBK" pitchFamily="2" charset="-122"/>
              </a:rPr>
              <a:t>有效信息的第一</a:t>
            </a:r>
            <a:r>
              <a:rPr lang="zh-CN" altLang="en-US" sz="3200" dirty="0" smtClean="0">
                <a:solidFill>
                  <a:srgbClr val="FFD860"/>
                </a:solidFill>
                <a:latin typeface="方正兰亭黑_GBK" pitchFamily="2" charset="-122"/>
                <a:ea typeface="方正兰亭黑_GBK" pitchFamily="2" charset="-122"/>
                <a:sym typeface="方正兰亭黑_GBK" pitchFamily="2" charset="-122"/>
              </a:rPr>
              <a:t>步</a:t>
            </a:r>
            <a:endParaRPr lang="zh-CN" altLang="en-US" sz="3200" dirty="0">
              <a:solidFill>
                <a:srgbClr val="FFD860"/>
              </a:solidFill>
              <a:latin typeface="方正兰亭黑_GBK" pitchFamily="2" charset="-122"/>
              <a:ea typeface="方正兰亭黑_GBK" pitchFamily="2" charset="-122"/>
              <a:sym typeface="方正兰亭黑_GBK" pitchFamily="2" charset="-122"/>
            </a:endParaRPr>
          </a:p>
        </p:txBody>
      </p:sp>
      <p:sp>
        <p:nvSpPr>
          <p:cNvPr id="28705" name="矩形 47"/>
          <p:cNvSpPr>
            <a:spLocks noChangeArrowheads="1"/>
          </p:cNvSpPr>
          <p:nvPr/>
        </p:nvSpPr>
        <p:spPr bwMode="auto">
          <a:xfrm>
            <a:off x="1416050" y="5419725"/>
            <a:ext cx="9359900" cy="3003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lnSpc>
                <a:spcPct val="110000"/>
              </a:lnSpc>
              <a:spcBef>
                <a:spcPct val="0"/>
              </a:spcBef>
              <a:spcAft>
                <a:spcPct val="0"/>
              </a:spcAft>
              <a:buFont typeface="Arial" panose="020B0604020202020204" pitchFamily="34" charset="0"/>
              <a:buNone/>
            </a:pPr>
            <a:endParaRPr lang="zh-CN" altLang="en-US" sz="1400" dirty="0" smtClean="0">
              <a:solidFill>
                <a:srgbClr val="FFD860"/>
              </a:solidFill>
              <a:latin typeface="方正兰亭黑_GBK" pitchFamily="2" charset="-122"/>
              <a:ea typeface="方正兰亭黑_GBK" pitchFamily="2" charset="-122"/>
              <a:sym typeface="方正兰亭黑_GBK" pitchFamily="2" charset="-122"/>
            </a:endParaRPr>
          </a:p>
        </p:txBody>
      </p:sp>
      <p:sp>
        <p:nvSpPr>
          <p:cNvPr id="2" name="文本框 1"/>
          <p:cNvSpPr txBox="1"/>
          <p:nvPr/>
        </p:nvSpPr>
        <p:spPr>
          <a:xfrm>
            <a:off x="1129342" y="1218945"/>
            <a:ext cx="3558155" cy="523220"/>
          </a:xfrm>
          <a:prstGeom prst="rect">
            <a:avLst/>
          </a:prstGeom>
          <a:noFill/>
        </p:spPr>
        <p:txBody>
          <a:bodyPr wrap="square" rtlCol="0">
            <a:spAutoFit/>
          </a:bodyPr>
          <a:lstStyle/>
          <a:p>
            <a:r>
              <a:rPr lang="zh-CN" altLang="en-US" sz="2800" dirty="0" smtClean="0">
                <a:solidFill>
                  <a:srgbClr val="FFC000"/>
                </a:solidFill>
                <a:latin typeface="+mj-lt"/>
              </a:rPr>
              <a:t>超过</a:t>
            </a:r>
            <a:r>
              <a:rPr lang="en-US" altLang="zh-CN" sz="2800" dirty="0" smtClean="0">
                <a:solidFill>
                  <a:srgbClr val="FFC000"/>
                </a:solidFill>
                <a:latin typeface="+mj-lt"/>
              </a:rPr>
              <a:t>29</a:t>
            </a:r>
            <a:r>
              <a:rPr lang="zh-CN" altLang="en-US" sz="2800" dirty="0" smtClean="0">
                <a:solidFill>
                  <a:srgbClr val="FFC000"/>
                </a:solidFill>
                <a:latin typeface="+mj-lt"/>
              </a:rPr>
              <a:t>万条医疗账单</a:t>
            </a:r>
            <a:endParaRPr lang="zh-CN" altLang="en-US" sz="2800" dirty="0">
              <a:solidFill>
                <a:srgbClr val="FFC000"/>
              </a:solidFill>
              <a:latin typeface="+mj-lt"/>
            </a:endParaRPr>
          </a:p>
        </p:txBody>
      </p:sp>
      <p:sp>
        <p:nvSpPr>
          <p:cNvPr id="4" name="文本框 3"/>
          <p:cNvSpPr txBox="1"/>
          <p:nvPr/>
        </p:nvSpPr>
        <p:spPr>
          <a:xfrm>
            <a:off x="1455152" y="1719753"/>
            <a:ext cx="4020425" cy="461665"/>
          </a:xfrm>
          <a:prstGeom prst="rect">
            <a:avLst/>
          </a:prstGeom>
          <a:noFill/>
        </p:spPr>
        <p:txBody>
          <a:bodyPr wrap="square" rtlCol="0">
            <a:spAutoFit/>
          </a:bodyPr>
          <a:lstStyle/>
          <a:p>
            <a:r>
              <a:rPr lang="en-US" altLang="zh-CN" sz="2400" dirty="0">
                <a:solidFill>
                  <a:srgbClr val="FFC000"/>
                </a:solidFill>
                <a:latin typeface="+mj-lt"/>
              </a:rPr>
              <a:t>3600</a:t>
            </a:r>
            <a:r>
              <a:rPr lang="zh-CN" altLang="en-US" sz="2400" dirty="0">
                <a:solidFill>
                  <a:srgbClr val="FFC000"/>
                </a:solidFill>
                <a:latin typeface="+mj-lt"/>
              </a:rPr>
              <a:t>件</a:t>
            </a:r>
            <a:r>
              <a:rPr lang="zh-CN" altLang="en-US" sz="2400" dirty="0" smtClean="0">
                <a:solidFill>
                  <a:srgbClr val="FFC000"/>
                </a:solidFill>
                <a:latin typeface="+mj-lt"/>
              </a:rPr>
              <a:t>以上可预防医疗事故</a:t>
            </a:r>
            <a:endParaRPr lang="zh-CN" altLang="en-US" sz="2400" dirty="0">
              <a:solidFill>
                <a:srgbClr val="FFC000"/>
              </a:solidFill>
              <a:latin typeface="+mj-lt"/>
            </a:endParaRPr>
          </a:p>
        </p:txBody>
      </p:sp>
      <p:sp>
        <p:nvSpPr>
          <p:cNvPr id="5" name="文本框 4"/>
          <p:cNvSpPr txBox="1"/>
          <p:nvPr/>
        </p:nvSpPr>
        <p:spPr>
          <a:xfrm>
            <a:off x="1083278" y="2150188"/>
            <a:ext cx="4958746" cy="461665"/>
          </a:xfrm>
          <a:prstGeom prst="rect">
            <a:avLst/>
          </a:prstGeom>
          <a:noFill/>
        </p:spPr>
        <p:txBody>
          <a:bodyPr wrap="square" rtlCol="0">
            <a:spAutoFit/>
          </a:bodyPr>
          <a:lstStyle/>
          <a:p>
            <a:r>
              <a:rPr lang="zh-CN" altLang="en-US" sz="2400" dirty="0" smtClean="0">
                <a:solidFill>
                  <a:srgbClr val="FFC000"/>
                </a:solidFill>
              </a:rPr>
              <a:t>认定超过</a:t>
            </a:r>
            <a:r>
              <a:rPr lang="en-US" altLang="zh-CN" sz="2400" dirty="0" smtClean="0">
                <a:solidFill>
                  <a:srgbClr val="FFC000"/>
                </a:solidFill>
              </a:rPr>
              <a:t>300</a:t>
            </a:r>
            <a:r>
              <a:rPr lang="zh-CN" altLang="en-US" sz="2400" dirty="0" smtClean="0">
                <a:solidFill>
                  <a:srgbClr val="FFC000"/>
                </a:solidFill>
              </a:rPr>
              <a:t>件可避免的死亡案例</a:t>
            </a:r>
            <a:endParaRPr lang="zh-CN" altLang="en-US" sz="2400" dirty="0">
              <a:solidFill>
                <a:srgbClr val="FFC000"/>
              </a:solidFill>
            </a:endParaRPr>
          </a:p>
        </p:txBody>
      </p:sp>
      <p:sp>
        <p:nvSpPr>
          <p:cNvPr id="6" name="文本框 5"/>
          <p:cNvSpPr txBox="1"/>
          <p:nvPr/>
        </p:nvSpPr>
        <p:spPr>
          <a:xfrm>
            <a:off x="2743053" y="3385920"/>
            <a:ext cx="3036628" cy="523220"/>
          </a:xfrm>
          <a:prstGeom prst="rect">
            <a:avLst/>
          </a:prstGeom>
          <a:noFill/>
        </p:spPr>
        <p:txBody>
          <a:bodyPr wrap="square" rtlCol="0">
            <a:spAutoFit/>
          </a:bodyPr>
          <a:lstStyle/>
          <a:p>
            <a:r>
              <a:rPr lang="en-US" altLang="zh-CN" sz="2800" dirty="0" smtClean="0">
                <a:solidFill>
                  <a:srgbClr val="FFC000"/>
                </a:solidFill>
                <a:latin typeface="+mj-lt"/>
              </a:rPr>
              <a:t>66</a:t>
            </a:r>
            <a:r>
              <a:rPr lang="zh-CN" altLang="en-US" sz="2800" dirty="0" smtClean="0">
                <a:solidFill>
                  <a:srgbClr val="FFC000"/>
                </a:solidFill>
                <a:latin typeface="+mj-lt"/>
              </a:rPr>
              <a:t>万名政府雇员</a:t>
            </a:r>
            <a:endParaRPr lang="zh-CN" altLang="en-US" sz="2800" dirty="0">
              <a:solidFill>
                <a:srgbClr val="FFC000"/>
              </a:solidFill>
              <a:latin typeface="+mj-lt"/>
            </a:endParaRPr>
          </a:p>
        </p:txBody>
      </p:sp>
      <p:sp>
        <p:nvSpPr>
          <p:cNvPr id="7" name="文本框 6"/>
          <p:cNvSpPr txBox="1"/>
          <p:nvPr/>
        </p:nvSpPr>
        <p:spPr>
          <a:xfrm>
            <a:off x="818131" y="2844085"/>
            <a:ext cx="4529542" cy="523220"/>
          </a:xfrm>
          <a:prstGeom prst="rect">
            <a:avLst/>
          </a:prstGeom>
          <a:noFill/>
        </p:spPr>
        <p:txBody>
          <a:bodyPr wrap="square" rtlCol="0">
            <a:spAutoFit/>
          </a:bodyPr>
          <a:lstStyle/>
          <a:p>
            <a:r>
              <a:rPr lang="zh-CN" altLang="en-US" sz="2800" dirty="0" smtClean="0">
                <a:solidFill>
                  <a:srgbClr val="FFC000"/>
                </a:solidFill>
              </a:rPr>
              <a:t>超过</a:t>
            </a:r>
            <a:r>
              <a:rPr lang="en-US" altLang="zh-CN" sz="2800" dirty="0" smtClean="0">
                <a:solidFill>
                  <a:srgbClr val="FFC000"/>
                </a:solidFill>
              </a:rPr>
              <a:t>18.5</a:t>
            </a:r>
            <a:r>
              <a:rPr lang="zh-CN" altLang="en-US" sz="2800" dirty="0" smtClean="0">
                <a:solidFill>
                  <a:srgbClr val="FFC000"/>
                </a:solidFill>
              </a:rPr>
              <a:t>万件未破谋杀案</a:t>
            </a:r>
            <a:endParaRPr lang="zh-CN" altLang="en-US" sz="2800" dirty="0">
              <a:solidFill>
                <a:srgbClr val="FFC000"/>
              </a:solidFill>
            </a:endParaRPr>
          </a:p>
        </p:txBody>
      </p:sp>
      <p:sp>
        <p:nvSpPr>
          <p:cNvPr id="8" name="文本框 7"/>
          <p:cNvSpPr txBox="1"/>
          <p:nvPr/>
        </p:nvSpPr>
        <p:spPr>
          <a:xfrm>
            <a:off x="661585" y="4054750"/>
            <a:ext cx="5142715" cy="830997"/>
          </a:xfrm>
          <a:prstGeom prst="rect">
            <a:avLst/>
          </a:prstGeom>
          <a:noFill/>
        </p:spPr>
        <p:txBody>
          <a:bodyPr wrap="square" rtlCol="0">
            <a:spAutoFit/>
          </a:bodyPr>
          <a:lstStyle/>
          <a:p>
            <a:r>
              <a:rPr lang="en-US" altLang="zh-CN" sz="2400" dirty="0" smtClean="0">
                <a:solidFill>
                  <a:srgbClr val="FFC000"/>
                </a:solidFill>
              </a:rPr>
              <a:t> </a:t>
            </a:r>
            <a:r>
              <a:rPr lang="zh-CN" altLang="zh-CN" sz="2400" dirty="0" smtClean="0">
                <a:solidFill>
                  <a:srgbClr val="FFC000"/>
                </a:solidFill>
              </a:rPr>
              <a:t>成千上万</a:t>
            </a:r>
            <a:r>
              <a:rPr lang="zh-CN" altLang="zh-CN" sz="2400" dirty="0">
                <a:solidFill>
                  <a:srgbClr val="FFC000"/>
                </a:solidFill>
              </a:rPr>
              <a:t>个有关伊拉克战争</a:t>
            </a:r>
            <a:r>
              <a:rPr lang="zh-CN" altLang="zh-CN" sz="2400" dirty="0" smtClean="0">
                <a:solidFill>
                  <a:srgbClr val="FFC000"/>
                </a:solidFill>
              </a:rPr>
              <a:t>的</a:t>
            </a:r>
            <a:endParaRPr lang="en-US" altLang="zh-CN" sz="2400" dirty="0" smtClean="0">
              <a:solidFill>
                <a:srgbClr val="FFC000"/>
              </a:solidFill>
            </a:endParaRPr>
          </a:p>
          <a:p>
            <a:r>
              <a:rPr lang="en-US" altLang="zh-CN" sz="2400" dirty="0" smtClean="0">
                <a:solidFill>
                  <a:srgbClr val="FFC000"/>
                </a:solidFill>
              </a:rPr>
              <a:t>                    </a:t>
            </a:r>
            <a:r>
              <a:rPr lang="zh-CN" altLang="zh-CN" sz="2400" dirty="0" smtClean="0">
                <a:solidFill>
                  <a:srgbClr val="FFC000"/>
                </a:solidFill>
              </a:rPr>
              <a:t>美国政府报告</a:t>
            </a:r>
            <a:endParaRPr lang="zh-CN" altLang="en-US" sz="2400" dirty="0">
              <a:solidFill>
                <a:srgbClr val="FFC000"/>
              </a:solidFill>
            </a:endParaRPr>
          </a:p>
        </p:txBody>
      </p:sp>
    </p:spTree>
    <p:extLst>
      <p:ext uri="{BB962C8B-B14F-4D97-AF65-F5344CB8AC3E}">
        <p14:creationId xmlns:p14="http://schemas.microsoft.com/office/powerpoint/2010/main" val="17434137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8695"/>
                                        </p:tgtEl>
                                        <p:attrNameLst>
                                          <p:attrName>style.visibility</p:attrName>
                                        </p:attrNameLst>
                                      </p:cBhvr>
                                      <p:to>
                                        <p:strVal val="visible"/>
                                      </p:to>
                                    </p:set>
                                  </p:childTnLst>
                                </p:cTn>
                              </p:par>
                            </p:childTnLst>
                          </p:cTn>
                        </p:par>
                        <p:par>
                          <p:cTn id="7" fill="hold" nodeType="afterGroup">
                            <p:stCondLst>
                              <p:cond delay="1"/>
                            </p:stCondLst>
                            <p:childTnLst>
                              <p:par>
                                <p:cTn id="8" presetID="26" presetClass="emph" presetSubtype="0" fill="hold" grpId="1" nodeType="afterEffect">
                                  <p:stCondLst>
                                    <p:cond delay="0"/>
                                  </p:stCondLst>
                                  <p:childTnLst>
                                    <p:animEffect>
                                      <p:cBhvr>
                                        <p:cTn id="9" dur="500" tmFilter="0, 0; .2, .5; .8, .5; 1, 0"/>
                                        <p:tgtEl>
                                          <p:spTgt spid="28695"/>
                                        </p:tgtEl>
                                      </p:cBhvr>
                                    </p:animEffect>
                                    <p:animScale>
                                      <p:cBhvr>
                                        <p:cTn id="10" dur="250" autoRev="1" fill="hold"/>
                                        <p:tgtEl>
                                          <p:spTgt spid="28695"/>
                                        </p:tgtEl>
                                      </p:cBhvr>
                                      <p:by x="105000" y="105000"/>
                                    </p:animScale>
                                  </p:childTnLst>
                                </p:cTn>
                              </p:par>
                            </p:childTnLst>
                          </p:cTn>
                        </p:par>
                        <p:par>
                          <p:cTn id="11" fill="hold" nodeType="afterGroup">
                            <p:stCondLst>
                              <p:cond delay="501"/>
                            </p:stCondLst>
                            <p:childTnLst>
                              <p:par>
                                <p:cTn id="12" presetID="22" presetClass="entr" presetSubtype="2" fill="hold" grpId="0" nodeType="afterEffect">
                                  <p:stCondLst>
                                    <p:cond delay="0"/>
                                  </p:stCondLst>
                                  <p:childTnLst>
                                    <p:set>
                                      <p:cBhvr>
                                        <p:cTn id="13" dur="1" fill="hold">
                                          <p:stCondLst>
                                            <p:cond delay="0"/>
                                          </p:stCondLst>
                                        </p:cTn>
                                        <p:tgtEl>
                                          <p:spTgt spid="28697"/>
                                        </p:tgtEl>
                                        <p:attrNameLst>
                                          <p:attrName>style.visibility</p:attrName>
                                        </p:attrNameLst>
                                      </p:cBhvr>
                                      <p:to>
                                        <p:strVal val="visible"/>
                                      </p:to>
                                    </p:set>
                                    <p:animEffect>
                                      <p:cBhvr>
                                        <p:cTn id="14" dur="200"/>
                                        <p:tgtEl>
                                          <p:spTgt spid="28697"/>
                                        </p:tgtEl>
                                      </p:cBhvr>
                                    </p:animEffect>
                                  </p:childTnLst>
                                </p:cTn>
                              </p:par>
                            </p:childTnLst>
                          </p:cTn>
                        </p:par>
                        <p:par>
                          <p:cTn id="15" fill="hold" nodeType="afterGroup">
                            <p:stCondLst>
                              <p:cond delay="701"/>
                            </p:stCondLst>
                            <p:childTnLst>
                              <p:par>
                                <p:cTn id="16" presetID="22" presetClass="entr" presetSubtype="8" fill="hold" grpId="0" nodeType="afterEffect">
                                  <p:stCondLst>
                                    <p:cond delay="0"/>
                                  </p:stCondLst>
                                  <p:childTnLst>
                                    <p:set>
                                      <p:cBhvr>
                                        <p:cTn id="17" dur="1" fill="hold">
                                          <p:stCondLst>
                                            <p:cond delay="0"/>
                                          </p:stCondLst>
                                        </p:cTn>
                                        <p:tgtEl>
                                          <p:spTgt spid="28698"/>
                                        </p:tgtEl>
                                        <p:attrNameLst>
                                          <p:attrName>style.visibility</p:attrName>
                                        </p:attrNameLst>
                                      </p:cBhvr>
                                      <p:to>
                                        <p:strVal val="visible"/>
                                      </p:to>
                                    </p:set>
                                    <p:animEffect>
                                      <p:cBhvr>
                                        <p:cTn id="18" dur="500"/>
                                        <p:tgtEl>
                                          <p:spTgt spid="28698"/>
                                        </p:tgtEl>
                                      </p:cBhvr>
                                    </p:animEffect>
                                  </p:childTnLst>
                                </p:cTn>
                              </p:par>
                            </p:childTnLst>
                          </p:cTn>
                        </p:par>
                        <p:par>
                          <p:cTn id="19" fill="hold" nodeType="afterGroup">
                            <p:stCondLst>
                              <p:cond delay="1201"/>
                            </p:stCondLst>
                            <p:childTnLst>
                              <p:par>
                                <p:cTn id="20" presetID="22" presetClass="entr" presetSubtype="8" fill="hold" grpId="0" nodeType="afterEffect">
                                  <p:stCondLst>
                                    <p:cond delay="0"/>
                                  </p:stCondLst>
                                  <p:childTnLst>
                                    <p:set>
                                      <p:cBhvr>
                                        <p:cTn id="21" dur="1" fill="hold">
                                          <p:stCondLst>
                                            <p:cond delay="0"/>
                                          </p:stCondLst>
                                        </p:cTn>
                                        <p:tgtEl>
                                          <p:spTgt spid="28700"/>
                                        </p:tgtEl>
                                        <p:attrNameLst>
                                          <p:attrName>style.visibility</p:attrName>
                                        </p:attrNameLst>
                                      </p:cBhvr>
                                      <p:to>
                                        <p:strVal val="visible"/>
                                      </p:to>
                                    </p:set>
                                    <p:animEffect>
                                      <p:cBhvr>
                                        <p:cTn id="22" dur="500"/>
                                        <p:tgtEl>
                                          <p:spTgt spid="28700"/>
                                        </p:tgtEl>
                                      </p:cBhvr>
                                    </p:animEffect>
                                  </p:childTnLst>
                                </p:cTn>
                              </p:par>
                            </p:childTnLst>
                          </p:cTn>
                        </p:par>
                        <p:par>
                          <p:cTn id="23" fill="hold">
                            <p:stCondLst>
                              <p:cond delay="1701"/>
                            </p:stCondLst>
                            <p:childTnLst>
                              <p:par>
                                <p:cTn id="24" presetID="22" presetClass="entr" presetSubtype="1" fill="hold" nodeType="afterEffect">
                                  <p:stCondLst>
                                    <p:cond delay="0"/>
                                  </p:stCondLst>
                                  <p:childTnLst>
                                    <p:set>
                                      <p:cBhvr>
                                        <p:cTn id="25" dur="1" fill="hold">
                                          <p:stCondLst>
                                            <p:cond delay="0"/>
                                          </p:stCondLst>
                                        </p:cTn>
                                        <p:tgtEl>
                                          <p:spTgt spid="28688"/>
                                        </p:tgtEl>
                                        <p:attrNameLst>
                                          <p:attrName>style.visibility</p:attrName>
                                        </p:attrNameLst>
                                      </p:cBhvr>
                                      <p:to>
                                        <p:strVal val="visible"/>
                                      </p:to>
                                    </p:set>
                                    <p:animEffect>
                                      <p:cBhvr>
                                        <p:cTn id="26" dur="500"/>
                                        <p:tgtEl>
                                          <p:spTgt spid="28688"/>
                                        </p:tgtEl>
                                      </p:cBhvr>
                                    </p:animEffect>
                                  </p:childTnLst>
                                </p:cTn>
                              </p:par>
                            </p:childTnLst>
                          </p:cTn>
                        </p:par>
                        <p:par>
                          <p:cTn id="27" fill="hold" nodeType="afterGroup">
                            <p:stCondLst>
                              <p:cond delay="2201"/>
                            </p:stCondLst>
                            <p:childTnLst>
                              <p:par>
                                <p:cTn id="28" presetID="1" presetClass="entr" presetSubtype="0" fill="hold" grpId="0" nodeType="afterEffect">
                                  <p:stCondLst>
                                    <p:cond delay="0"/>
                                  </p:stCondLst>
                                  <p:childTnLst>
                                    <p:set>
                                      <p:cBhvr>
                                        <p:cTn id="29" dur="1" fill="hold">
                                          <p:stCondLst>
                                            <p:cond delay="0"/>
                                          </p:stCondLst>
                                        </p:cTn>
                                        <p:tgtEl>
                                          <p:spTgt spid="28684"/>
                                        </p:tgtEl>
                                        <p:attrNameLst>
                                          <p:attrName>style.visibility</p:attrName>
                                        </p:attrNameLst>
                                      </p:cBhvr>
                                      <p:to>
                                        <p:strVal val="visible"/>
                                      </p:to>
                                    </p:set>
                                  </p:childTnLst>
                                </p:cTn>
                              </p:par>
                            </p:childTnLst>
                          </p:cTn>
                        </p:par>
                        <p:par>
                          <p:cTn id="30" fill="hold" nodeType="afterGroup">
                            <p:stCondLst>
                              <p:cond delay="2201"/>
                            </p:stCondLst>
                            <p:childTnLst>
                              <p:par>
                                <p:cTn id="31" presetID="26" presetClass="emph" presetSubtype="0" fill="hold" grpId="1" nodeType="afterEffect">
                                  <p:stCondLst>
                                    <p:cond delay="0"/>
                                  </p:stCondLst>
                                  <p:childTnLst>
                                    <p:animEffect>
                                      <p:cBhvr>
                                        <p:cTn id="32" dur="500" tmFilter="0, 0; .2, .5; .8, .5; 1, 0"/>
                                        <p:tgtEl>
                                          <p:spTgt spid="28684"/>
                                        </p:tgtEl>
                                      </p:cBhvr>
                                    </p:animEffect>
                                    <p:animScale>
                                      <p:cBhvr>
                                        <p:cTn id="33" dur="250" autoRev="1" fill="hold"/>
                                        <p:tgtEl>
                                          <p:spTgt spid="28684"/>
                                        </p:tgtEl>
                                      </p:cBhvr>
                                      <p:by x="105000" y="105000"/>
                                    </p:animScale>
                                  </p:childTnLst>
                                </p:cTn>
                              </p:par>
                            </p:childTnLst>
                          </p:cTn>
                        </p:par>
                        <p:par>
                          <p:cTn id="34" fill="hold" nodeType="afterGroup">
                            <p:stCondLst>
                              <p:cond delay="2701"/>
                            </p:stCondLst>
                            <p:childTnLst>
                              <p:par>
                                <p:cTn id="35" presetID="22" presetClass="entr" presetSubtype="8" fill="hold" grpId="0" nodeType="afterEffect">
                                  <p:stCondLst>
                                    <p:cond delay="0"/>
                                  </p:stCondLst>
                                  <p:childTnLst>
                                    <p:set>
                                      <p:cBhvr>
                                        <p:cTn id="36" dur="1" fill="hold">
                                          <p:stCondLst>
                                            <p:cond delay="0"/>
                                          </p:stCondLst>
                                        </p:cTn>
                                        <p:tgtEl>
                                          <p:spTgt spid="28696"/>
                                        </p:tgtEl>
                                        <p:attrNameLst>
                                          <p:attrName>style.visibility</p:attrName>
                                        </p:attrNameLst>
                                      </p:cBhvr>
                                      <p:to>
                                        <p:strVal val="visible"/>
                                      </p:to>
                                    </p:set>
                                    <p:animEffect>
                                      <p:cBhvr>
                                        <p:cTn id="37" dur="200"/>
                                        <p:tgtEl>
                                          <p:spTgt spid="28696"/>
                                        </p:tgtEl>
                                      </p:cBhvr>
                                    </p:animEffect>
                                  </p:childTnLst>
                                </p:cTn>
                              </p:par>
                            </p:childTnLst>
                          </p:cTn>
                        </p:par>
                        <p:par>
                          <p:cTn id="38" fill="hold" nodeType="afterGroup">
                            <p:stCondLst>
                              <p:cond delay="2901"/>
                            </p:stCondLst>
                            <p:childTnLst>
                              <p:par>
                                <p:cTn id="39" presetID="22" presetClass="entr" presetSubtype="8" fill="hold" grpId="0" nodeType="afterEffect" nodePh="1">
                                  <p:stCondLst>
                                    <p:cond delay="0"/>
                                  </p:stCondLst>
                                  <p:endCondLst>
                                    <p:cond evt="begin" delay="0">
                                      <p:tn val="39"/>
                                    </p:cond>
                                  </p:endCondLst>
                                  <p:childTnLst>
                                    <p:set>
                                      <p:cBhvr>
                                        <p:cTn id="40" dur="1" fill="hold">
                                          <p:stCondLst>
                                            <p:cond delay="0"/>
                                          </p:stCondLst>
                                        </p:cTn>
                                        <p:tgtEl>
                                          <p:spTgt spid="28702"/>
                                        </p:tgtEl>
                                        <p:attrNameLst>
                                          <p:attrName>style.visibility</p:attrName>
                                        </p:attrNameLst>
                                      </p:cBhvr>
                                      <p:to>
                                        <p:strVal val="visible"/>
                                      </p:to>
                                    </p:set>
                                    <p:animEffect>
                                      <p:cBhvr>
                                        <p:cTn id="41" dur="500"/>
                                        <p:tgtEl>
                                          <p:spTgt spid="28702"/>
                                        </p:tgtEl>
                                      </p:cBhvr>
                                    </p:animEffect>
                                  </p:childTnLst>
                                </p:cTn>
                              </p:par>
                            </p:childTnLst>
                          </p:cTn>
                        </p:par>
                        <p:par>
                          <p:cTn id="42" fill="hold" nodeType="afterGroup">
                            <p:stCondLst>
                              <p:cond delay="3401"/>
                            </p:stCondLst>
                            <p:childTnLst>
                              <p:par>
                                <p:cTn id="43" presetID="22" presetClass="entr" presetSubtype="8" fill="hold" grpId="0" nodeType="afterEffect" nodePh="1">
                                  <p:stCondLst>
                                    <p:cond delay="0"/>
                                  </p:stCondLst>
                                  <p:endCondLst>
                                    <p:cond evt="begin" delay="0">
                                      <p:tn val="43"/>
                                    </p:cond>
                                  </p:endCondLst>
                                  <p:childTnLst>
                                    <p:set>
                                      <p:cBhvr>
                                        <p:cTn id="44" dur="1" fill="hold">
                                          <p:stCondLst>
                                            <p:cond delay="0"/>
                                          </p:stCondLst>
                                        </p:cTn>
                                        <p:tgtEl>
                                          <p:spTgt spid="28703"/>
                                        </p:tgtEl>
                                        <p:attrNameLst>
                                          <p:attrName>style.visibility</p:attrName>
                                        </p:attrNameLst>
                                      </p:cBhvr>
                                      <p:to>
                                        <p:strVal val="visible"/>
                                      </p:to>
                                    </p:set>
                                    <p:animEffect>
                                      <p:cBhvr>
                                        <p:cTn id="45" dur="500"/>
                                        <p:tgtEl>
                                          <p:spTgt spid="28703"/>
                                        </p:tgtEl>
                                      </p:cBhvr>
                                    </p:animEffect>
                                  </p:childTnLst>
                                </p:cTn>
                              </p:par>
                            </p:childTnLst>
                          </p:cTn>
                        </p:par>
                        <p:par>
                          <p:cTn id="46" fill="hold" nodeType="afterGroup">
                            <p:stCondLst>
                              <p:cond delay="3901"/>
                            </p:stCondLst>
                            <p:childTnLst>
                              <p:par>
                                <p:cTn id="47" presetID="10" presetClass="entr" presetSubtype="0" fill="hold" grpId="0" nodeType="afterEffect">
                                  <p:stCondLst>
                                    <p:cond delay="0"/>
                                  </p:stCondLst>
                                  <p:childTnLst>
                                    <p:set>
                                      <p:cBhvr>
                                        <p:cTn id="48" dur="1" fill="hold">
                                          <p:stCondLst>
                                            <p:cond delay="0"/>
                                          </p:stCondLst>
                                        </p:cTn>
                                        <p:tgtEl>
                                          <p:spTgt spid="28704"/>
                                        </p:tgtEl>
                                        <p:attrNameLst>
                                          <p:attrName>style.visibility</p:attrName>
                                        </p:attrNameLst>
                                      </p:cBhvr>
                                      <p:to>
                                        <p:strVal val="visible"/>
                                      </p:to>
                                    </p:set>
                                    <p:anim calcmode="lin" valueType="num">
                                      <p:cBhvr>
                                        <p:cTn id="49" dur="400" fill="hold"/>
                                        <p:tgtEl>
                                          <p:spTgt spid="28704"/>
                                        </p:tgtEl>
                                        <p:attrNameLst>
                                          <p:attrName>ppt_w</p:attrName>
                                        </p:attrNameLst>
                                      </p:cBhvr>
                                      <p:tavLst>
                                        <p:tav tm="0">
                                          <p:val>
                                            <p:fltVal val="0"/>
                                          </p:val>
                                        </p:tav>
                                        <p:tav tm="100000">
                                          <p:val>
                                            <p:strVal val="#ppt_w"/>
                                          </p:val>
                                        </p:tav>
                                      </p:tavLst>
                                    </p:anim>
                                    <p:anim calcmode="lin" valueType="num">
                                      <p:cBhvr>
                                        <p:cTn id="50" dur="400" fill="hold"/>
                                        <p:tgtEl>
                                          <p:spTgt spid="28704"/>
                                        </p:tgtEl>
                                        <p:attrNameLst>
                                          <p:attrName>ppt_h</p:attrName>
                                        </p:attrNameLst>
                                      </p:cBhvr>
                                      <p:tavLst>
                                        <p:tav tm="0">
                                          <p:val>
                                            <p:fltVal val="0"/>
                                          </p:val>
                                        </p:tav>
                                        <p:tav tm="100000">
                                          <p:val>
                                            <p:strVal val="#ppt_h"/>
                                          </p:val>
                                        </p:tav>
                                      </p:tavLst>
                                    </p:anim>
                                    <p:animEffect>
                                      <p:cBhvr>
                                        <p:cTn id="51" dur="400"/>
                                        <p:tgtEl>
                                          <p:spTgt spid="28704"/>
                                        </p:tgtEl>
                                      </p:cBhvr>
                                    </p:animEffect>
                                  </p:childTnLst>
                                </p:cTn>
                              </p:par>
                            </p:childTnLst>
                          </p:cTn>
                        </p:par>
                        <p:par>
                          <p:cTn id="52" fill="hold" nodeType="afterGroup">
                            <p:stCondLst>
                              <p:cond delay="4301"/>
                            </p:stCondLst>
                            <p:childTnLst>
                              <p:par>
                                <p:cTn id="53" presetID="22" presetClass="entr" presetSubtype="1" fill="hold" nodeType="afterEffect">
                                  <p:stCondLst>
                                    <p:cond delay="0"/>
                                  </p:stCondLst>
                                  <p:childTnLst>
                                    <p:set>
                                      <p:cBhvr>
                                        <p:cTn id="54" dur="1" fill="hold">
                                          <p:stCondLst>
                                            <p:cond delay="0"/>
                                          </p:stCondLst>
                                        </p:cTn>
                                        <p:tgtEl>
                                          <p:spTgt spid="28685"/>
                                        </p:tgtEl>
                                        <p:attrNameLst>
                                          <p:attrName>style.visibility</p:attrName>
                                        </p:attrNameLst>
                                      </p:cBhvr>
                                      <p:to>
                                        <p:strVal val="visible"/>
                                      </p:to>
                                    </p:set>
                                    <p:animEffect>
                                      <p:cBhvr>
                                        <p:cTn id="55" dur="500"/>
                                        <p:tgtEl>
                                          <p:spTgt spid="28685"/>
                                        </p:tgtEl>
                                      </p:cBhvr>
                                    </p:animEffect>
                                  </p:childTnLst>
                                </p:cTn>
                              </p:par>
                            </p:childTnLst>
                          </p:cTn>
                        </p:par>
                        <p:par>
                          <p:cTn id="56" fill="hold" nodeType="afterGroup">
                            <p:stCondLst>
                              <p:cond delay="4801"/>
                            </p:stCondLst>
                            <p:childTnLst>
                              <p:par>
                                <p:cTn id="57" presetID="10" presetClass="entr" presetSubtype="0" fill="hold" grpId="0" nodeType="afterEffect">
                                  <p:stCondLst>
                                    <p:cond delay="0"/>
                                  </p:stCondLst>
                                  <p:childTnLst>
                                    <p:set>
                                      <p:cBhvr>
                                        <p:cTn id="58" dur="1" fill="hold">
                                          <p:stCondLst>
                                            <p:cond delay="0"/>
                                          </p:stCondLst>
                                        </p:cTn>
                                        <p:tgtEl>
                                          <p:spTgt spid="28694"/>
                                        </p:tgtEl>
                                        <p:attrNameLst>
                                          <p:attrName>style.visibility</p:attrName>
                                        </p:attrNameLst>
                                      </p:cBhvr>
                                      <p:to>
                                        <p:strVal val="visible"/>
                                      </p:to>
                                    </p:set>
                                    <p:animEffect>
                                      <p:cBhvr>
                                        <p:cTn id="59" dur="500"/>
                                        <p:tgtEl>
                                          <p:spTgt spid="28694"/>
                                        </p:tgtEl>
                                      </p:cBhvr>
                                    </p:animEffect>
                                  </p:childTnLst>
                                </p:cTn>
                              </p:par>
                            </p:childTnLst>
                          </p:cTn>
                        </p:par>
                        <p:par>
                          <p:cTn id="60" fill="hold" nodeType="afterGroup">
                            <p:stCondLst>
                              <p:cond delay="5301"/>
                            </p:stCondLst>
                            <p:childTnLst>
                              <p:par>
                                <p:cTn id="61" presetID="26" presetClass="emph" presetSubtype="0" fill="hold" grpId="1" nodeType="afterEffect">
                                  <p:stCondLst>
                                    <p:cond delay="0"/>
                                  </p:stCondLst>
                                  <p:childTnLst>
                                    <p:animEffect>
                                      <p:cBhvr>
                                        <p:cTn id="62" dur="750" tmFilter="0, 0; .2, .5; .8, .5; 1, 0"/>
                                        <p:tgtEl>
                                          <p:spTgt spid="28694"/>
                                        </p:tgtEl>
                                      </p:cBhvr>
                                    </p:animEffect>
                                    <p:animScale>
                                      <p:cBhvr>
                                        <p:cTn id="63" dur="375" autoRev="1" fill="hold"/>
                                        <p:tgtEl>
                                          <p:spTgt spid="28694"/>
                                        </p:tgtEl>
                                      </p:cBhvr>
                                      <p:by x="105000" y="105000"/>
                                    </p:animScale>
                                  </p:childTnLst>
                                </p:cTn>
                              </p:par>
                            </p:childTnLst>
                          </p:cTn>
                        </p:par>
                        <p:par>
                          <p:cTn id="64" fill="hold" nodeType="afterGroup">
                            <p:stCondLst>
                              <p:cond delay="6051"/>
                            </p:stCondLst>
                            <p:childTnLst>
                              <p:par>
                                <p:cTn id="65" presetID="16" presetClass="entr" presetSubtype="37" fill="hold" grpId="0" nodeType="afterEffect" nodePh="1">
                                  <p:stCondLst>
                                    <p:cond delay="0"/>
                                  </p:stCondLst>
                                  <p:endCondLst>
                                    <p:cond evt="begin" delay="0">
                                      <p:tn val="65"/>
                                    </p:cond>
                                  </p:endCondLst>
                                  <p:childTnLst>
                                    <p:set>
                                      <p:cBhvr>
                                        <p:cTn id="66" dur="1" fill="hold">
                                          <p:stCondLst>
                                            <p:cond delay="0"/>
                                          </p:stCondLst>
                                        </p:cTn>
                                        <p:tgtEl>
                                          <p:spTgt spid="28705"/>
                                        </p:tgtEl>
                                        <p:attrNameLst>
                                          <p:attrName>style.visibility</p:attrName>
                                        </p:attrNameLst>
                                      </p:cBhvr>
                                      <p:to>
                                        <p:strVal val="visible"/>
                                      </p:to>
                                    </p:set>
                                    <p:animEffect>
                                      <p:cBhvr>
                                        <p:cTn id="67" dur="500"/>
                                        <p:tgtEl>
                                          <p:spTgt spid="28705"/>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nodeType="clickEffect">
                                  <p:stCondLst>
                                    <p:cond delay="0"/>
                                  </p:stCondLst>
                                  <p:childTnLst>
                                    <p:set>
                                      <p:cBhvr>
                                        <p:cTn id="71" dur="1" fill="hold">
                                          <p:stCondLst>
                                            <p:cond delay="0"/>
                                          </p:stCondLst>
                                        </p:cTn>
                                        <p:tgtEl>
                                          <p:spTgt spid="28704">
                                            <p:txEl>
                                              <p:pRg st="0" end="0"/>
                                            </p:txEl>
                                          </p:spTgt>
                                        </p:tgtEl>
                                        <p:attrNameLst>
                                          <p:attrName>style.visibility</p:attrName>
                                        </p:attrNameLst>
                                      </p:cBhvr>
                                      <p:to>
                                        <p:strVal val="visible"/>
                                      </p:to>
                                    </p:set>
                                    <p:animEffect transition="in" filter="wipe(down)">
                                      <p:cBhvr>
                                        <p:cTn id="72" dur="500"/>
                                        <p:tgtEl>
                                          <p:spTgt spid="28704">
                                            <p:txEl>
                                              <p:pRg st="0" end="0"/>
                                            </p:txEl>
                                          </p:spTgt>
                                        </p:tgtEl>
                                      </p:cBhvr>
                                    </p:animEffect>
                                  </p:childTnLst>
                                </p:cTn>
                              </p:par>
                              <p:par>
                                <p:cTn id="73" presetID="22" presetClass="entr" presetSubtype="4" fill="hold" nodeType="withEffect">
                                  <p:stCondLst>
                                    <p:cond delay="0"/>
                                  </p:stCondLst>
                                  <p:childTnLst>
                                    <p:set>
                                      <p:cBhvr>
                                        <p:cTn id="74" dur="1" fill="hold">
                                          <p:stCondLst>
                                            <p:cond delay="0"/>
                                          </p:stCondLst>
                                        </p:cTn>
                                        <p:tgtEl>
                                          <p:spTgt spid="28704">
                                            <p:txEl>
                                              <p:pRg st="1" end="1"/>
                                            </p:txEl>
                                          </p:spTgt>
                                        </p:tgtEl>
                                        <p:attrNameLst>
                                          <p:attrName>style.visibility</p:attrName>
                                        </p:attrNameLst>
                                      </p:cBhvr>
                                      <p:to>
                                        <p:strVal val="visible"/>
                                      </p:to>
                                    </p:set>
                                    <p:animEffect transition="in" filter="wipe(down)">
                                      <p:cBhvr>
                                        <p:cTn id="75" dur="500"/>
                                        <p:tgtEl>
                                          <p:spTgt spid="28704">
                                            <p:txEl>
                                              <p:pRg st="1" end="1"/>
                                            </p:txEl>
                                          </p:spTgt>
                                        </p:tgtEl>
                                      </p:cBhvr>
                                    </p:animEffect>
                                  </p:childTnLst>
                                </p:cTn>
                              </p:par>
                            </p:childTnLst>
                          </p:cTn>
                        </p:par>
                      </p:childTnLst>
                    </p:cTn>
                  </p:par>
                  <p:par>
                    <p:cTn id="76" fill="hold">
                      <p:stCondLst>
                        <p:cond delay="indefinite"/>
                      </p:stCondLst>
                      <p:childTnLst>
                        <p:par>
                          <p:cTn id="77" fill="hold">
                            <p:stCondLst>
                              <p:cond delay="0"/>
                            </p:stCondLst>
                            <p:childTnLst>
                              <p:par>
                                <p:cTn id="78" presetID="42" presetClass="entr" presetSubtype="0" fill="hold" grpId="0" nodeType="clickEffect">
                                  <p:stCondLst>
                                    <p:cond delay="0"/>
                                  </p:stCondLst>
                                  <p:childTnLst>
                                    <p:set>
                                      <p:cBhvr>
                                        <p:cTn id="79" dur="1" fill="hold">
                                          <p:stCondLst>
                                            <p:cond delay="0"/>
                                          </p:stCondLst>
                                        </p:cTn>
                                        <p:tgtEl>
                                          <p:spTgt spid="2"/>
                                        </p:tgtEl>
                                        <p:attrNameLst>
                                          <p:attrName>style.visibility</p:attrName>
                                        </p:attrNameLst>
                                      </p:cBhvr>
                                      <p:to>
                                        <p:strVal val="visible"/>
                                      </p:to>
                                    </p:set>
                                    <p:animEffect transition="in" filter="fade">
                                      <p:cBhvr>
                                        <p:cTn id="80" dur="1000"/>
                                        <p:tgtEl>
                                          <p:spTgt spid="2"/>
                                        </p:tgtEl>
                                      </p:cBhvr>
                                    </p:animEffect>
                                    <p:anim calcmode="lin" valueType="num">
                                      <p:cBhvr>
                                        <p:cTn id="81" dur="1000" fill="hold"/>
                                        <p:tgtEl>
                                          <p:spTgt spid="2"/>
                                        </p:tgtEl>
                                        <p:attrNameLst>
                                          <p:attrName>ppt_x</p:attrName>
                                        </p:attrNameLst>
                                      </p:cBhvr>
                                      <p:tavLst>
                                        <p:tav tm="0">
                                          <p:val>
                                            <p:strVal val="#ppt_x"/>
                                          </p:val>
                                        </p:tav>
                                        <p:tav tm="100000">
                                          <p:val>
                                            <p:strVal val="#ppt_x"/>
                                          </p:val>
                                        </p:tav>
                                      </p:tavLst>
                                    </p:anim>
                                    <p:anim calcmode="lin" valueType="num">
                                      <p:cBhvr>
                                        <p:cTn id="8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83" fill="hold">
                      <p:stCondLst>
                        <p:cond delay="indefinite"/>
                      </p:stCondLst>
                      <p:childTnLst>
                        <p:par>
                          <p:cTn id="84" fill="hold">
                            <p:stCondLst>
                              <p:cond delay="0"/>
                            </p:stCondLst>
                            <p:childTnLst>
                              <p:par>
                                <p:cTn id="85" presetID="42" presetClass="entr" presetSubtype="0" fill="hold" nodeType="clickEffect">
                                  <p:stCondLst>
                                    <p:cond delay="0"/>
                                  </p:stCondLst>
                                  <p:childTnLst>
                                    <p:set>
                                      <p:cBhvr>
                                        <p:cTn id="86" dur="1" fill="hold">
                                          <p:stCondLst>
                                            <p:cond delay="0"/>
                                          </p:stCondLst>
                                        </p:cTn>
                                        <p:tgtEl>
                                          <p:spTgt spid="4">
                                            <p:txEl>
                                              <p:pRg st="0" end="0"/>
                                            </p:txEl>
                                          </p:spTgt>
                                        </p:tgtEl>
                                        <p:attrNameLst>
                                          <p:attrName>style.visibility</p:attrName>
                                        </p:attrNameLst>
                                      </p:cBhvr>
                                      <p:to>
                                        <p:strVal val="visible"/>
                                      </p:to>
                                    </p:set>
                                    <p:animEffect transition="in" filter="fade">
                                      <p:cBhvr>
                                        <p:cTn id="87" dur="1000"/>
                                        <p:tgtEl>
                                          <p:spTgt spid="4">
                                            <p:txEl>
                                              <p:pRg st="0" end="0"/>
                                            </p:txEl>
                                          </p:spTgt>
                                        </p:tgtEl>
                                      </p:cBhvr>
                                    </p:animEffect>
                                    <p:anim calcmode="lin" valueType="num">
                                      <p:cBhvr>
                                        <p:cTn id="8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8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90" fill="hold">
                      <p:stCondLst>
                        <p:cond delay="indefinite"/>
                      </p:stCondLst>
                      <p:childTnLst>
                        <p:par>
                          <p:cTn id="91" fill="hold">
                            <p:stCondLst>
                              <p:cond delay="0"/>
                            </p:stCondLst>
                            <p:childTnLst>
                              <p:par>
                                <p:cTn id="92" presetID="42" presetClass="entr" presetSubtype="0" fill="hold" nodeType="clickEffect">
                                  <p:stCondLst>
                                    <p:cond delay="0"/>
                                  </p:stCondLst>
                                  <p:childTnLst>
                                    <p:set>
                                      <p:cBhvr>
                                        <p:cTn id="93" dur="1" fill="hold">
                                          <p:stCondLst>
                                            <p:cond delay="0"/>
                                          </p:stCondLst>
                                        </p:cTn>
                                        <p:tgtEl>
                                          <p:spTgt spid="5">
                                            <p:txEl>
                                              <p:pRg st="0" end="0"/>
                                            </p:txEl>
                                          </p:spTgt>
                                        </p:tgtEl>
                                        <p:attrNameLst>
                                          <p:attrName>style.visibility</p:attrName>
                                        </p:attrNameLst>
                                      </p:cBhvr>
                                      <p:to>
                                        <p:strVal val="visible"/>
                                      </p:to>
                                    </p:set>
                                    <p:animEffect transition="in" filter="fade">
                                      <p:cBhvr>
                                        <p:cTn id="94" dur="1000"/>
                                        <p:tgtEl>
                                          <p:spTgt spid="5">
                                            <p:txEl>
                                              <p:pRg st="0" end="0"/>
                                            </p:txEl>
                                          </p:spTgt>
                                        </p:tgtEl>
                                      </p:cBhvr>
                                    </p:animEffect>
                                    <p:anim calcmode="lin" valueType="num">
                                      <p:cBhvr>
                                        <p:cTn id="95"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6"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grpId="0" nodeType="clickEffect">
                                  <p:stCondLst>
                                    <p:cond delay="0"/>
                                  </p:stCondLst>
                                  <p:childTnLst>
                                    <p:set>
                                      <p:cBhvr>
                                        <p:cTn id="100" dur="1" fill="hold">
                                          <p:stCondLst>
                                            <p:cond delay="0"/>
                                          </p:stCondLst>
                                        </p:cTn>
                                        <p:tgtEl>
                                          <p:spTgt spid="7"/>
                                        </p:tgtEl>
                                        <p:attrNameLst>
                                          <p:attrName>style.visibility</p:attrName>
                                        </p:attrNameLst>
                                      </p:cBhvr>
                                      <p:to>
                                        <p:strVal val="visible"/>
                                      </p:to>
                                    </p:set>
                                    <p:animEffect transition="in" filter="fade">
                                      <p:cBhvr>
                                        <p:cTn id="101" dur="500"/>
                                        <p:tgtEl>
                                          <p:spTgt spid="7"/>
                                        </p:tgtEl>
                                      </p:cBhvr>
                                    </p:animEffect>
                                  </p:childTnLst>
                                </p:cTn>
                              </p:par>
                            </p:childTnLst>
                          </p:cTn>
                        </p:par>
                      </p:childTnLst>
                    </p:cTn>
                  </p:par>
                  <p:par>
                    <p:cTn id="102" fill="hold">
                      <p:stCondLst>
                        <p:cond delay="indefinite"/>
                      </p:stCondLst>
                      <p:childTnLst>
                        <p:par>
                          <p:cTn id="103" fill="hold">
                            <p:stCondLst>
                              <p:cond delay="0"/>
                            </p:stCondLst>
                            <p:childTnLst>
                              <p:par>
                                <p:cTn id="104" presetID="22" presetClass="entr" presetSubtype="4" fill="hold" grpId="0" nodeType="clickEffect">
                                  <p:stCondLst>
                                    <p:cond delay="0"/>
                                  </p:stCondLst>
                                  <p:childTnLst>
                                    <p:set>
                                      <p:cBhvr>
                                        <p:cTn id="105" dur="1" fill="hold">
                                          <p:stCondLst>
                                            <p:cond delay="0"/>
                                          </p:stCondLst>
                                        </p:cTn>
                                        <p:tgtEl>
                                          <p:spTgt spid="6"/>
                                        </p:tgtEl>
                                        <p:attrNameLst>
                                          <p:attrName>style.visibility</p:attrName>
                                        </p:attrNameLst>
                                      </p:cBhvr>
                                      <p:to>
                                        <p:strVal val="visible"/>
                                      </p:to>
                                    </p:set>
                                    <p:animEffect transition="in" filter="wipe(down)">
                                      <p:cBhvr>
                                        <p:cTn id="106" dur="500"/>
                                        <p:tgtEl>
                                          <p:spTgt spid="6"/>
                                        </p:tgtEl>
                                      </p:cBhvr>
                                    </p:animEffect>
                                  </p:childTnLst>
                                </p:cTn>
                              </p:par>
                            </p:childTnLst>
                          </p:cTn>
                        </p:par>
                      </p:childTnLst>
                    </p:cTn>
                  </p:par>
                  <p:par>
                    <p:cTn id="107" fill="hold">
                      <p:stCondLst>
                        <p:cond delay="indefinite"/>
                      </p:stCondLst>
                      <p:childTnLst>
                        <p:par>
                          <p:cTn id="108" fill="hold">
                            <p:stCondLst>
                              <p:cond delay="0"/>
                            </p:stCondLst>
                            <p:childTnLst>
                              <p:par>
                                <p:cTn id="109" presetID="22" presetClass="entr" presetSubtype="4" fill="hold" grpId="0" nodeType="clickEffect">
                                  <p:stCondLst>
                                    <p:cond delay="0"/>
                                  </p:stCondLst>
                                  <p:childTnLst>
                                    <p:set>
                                      <p:cBhvr>
                                        <p:cTn id="110" dur="1" fill="hold">
                                          <p:stCondLst>
                                            <p:cond delay="0"/>
                                          </p:stCondLst>
                                        </p:cTn>
                                        <p:tgtEl>
                                          <p:spTgt spid="8"/>
                                        </p:tgtEl>
                                        <p:attrNameLst>
                                          <p:attrName>style.visibility</p:attrName>
                                        </p:attrNameLst>
                                      </p:cBhvr>
                                      <p:to>
                                        <p:strVal val="visible"/>
                                      </p:to>
                                    </p:set>
                                    <p:animEffect transition="in" filter="wipe(down)">
                                      <p:cBhvr>
                                        <p:cTn id="1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84" grpId="0" bldLvl="0" animBg="1" autoUpdateAnimBg="0"/>
      <p:bldP spid="28684" grpId="1" bldLvl="0" animBg="1" autoUpdateAnimBg="0"/>
      <p:bldP spid="28694" grpId="0" bldLvl="0" animBg="1" autoUpdateAnimBg="0"/>
      <p:bldP spid="28694" grpId="1" bldLvl="0" animBg="1" autoUpdateAnimBg="0"/>
      <p:bldP spid="28695" grpId="0" bldLvl="0" animBg="1" autoUpdateAnimBg="0"/>
      <p:bldP spid="28695" grpId="1" bldLvl="0" animBg="1" autoUpdateAnimBg="0"/>
      <p:bldP spid="28696" grpId="0" bldLvl="0" animBg="1" autoUpdateAnimBg="0"/>
      <p:bldP spid="28697" grpId="0" bldLvl="0" animBg="1" autoUpdateAnimBg="0"/>
      <p:bldP spid="28698" grpId="0" bldLvl="0" autoUpdateAnimBg="0"/>
      <p:bldP spid="28700" grpId="0" bldLvl="0" autoUpdateAnimBg="0"/>
      <p:bldP spid="28702" grpId="0" bldLvl="0" autoUpdateAnimBg="0"/>
      <p:bldP spid="28703" grpId="0" bldLvl="0" autoUpdateAnimBg="0"/>
      <p:bldP spid="28704" grpId="0" bldLvl="0" autoUpdateAnimBg="0"/>
      <p:bldP spid="28705" grpId="0" bldLvl="0" autoUpdateAnimBg="0"/>
      <p:bldP spid="2" grpId="0"/>
      <p:bldP spid="6" grpId="0"/>
      <p:bldP spid="7" grpId="0"/>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8A518E2D-BE4B-4E7C-8074-A18027009A8D}" type="slidenum">
              <a:rPr lang="zh-CN" altLang="en-US" sz="1200" smtClean="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17</a:t>
            </a:fld>
            <a:endParaRPr lang="zh-CN" altLang="en-US" smtClean="0">
              <a:solidFill>
                <a:srgbClr val="000000"/>
              </a:solidFill>
              <a:sym typeface="方正兰亭黑_GBK" pitchFamily="2" charset="-122"/>
            </a:endParaRPr>
          </a:p>
        </p:txBody>
      </p:sp>
      <p:sp>
        <p:nvSpPr>
          <p:cNvPr id="28675" name="任意多边形 4"/>
          <p:cNvSpPr>
            <a:spLocks noChangeArrowheads="1"/>
          </p:cNvSpPr>
          <p:nvPr/>
        </p:nvSpPr>
        <p:spPr bwMode="auto">
          <a:xfrm>
            <a:off x="11658600" y="6162675"/>
            <a:ext cx="635000" cy="400050"/>
          </a:xfrm>
          <a:custGeom>
            <a:avLst/>
            <a:gdLst>
              <a:gd name="T0" fmla="*/ 196547 w 808522"/>
              <a:gd name="T1" fmla="*/ 0 h 510140"/>
              <a:gd name="T2" fmla="*/ 200328 w 808522"/>
              <a:gd name="T3" fmla="*/ 0 h 510140"/>
              <a:gd name="T4" fmla="*/ 635000 w 808522"/>
              <a:gd name="T5" fmla="*/ 0 h 510140"/>
              <a:gd name="T6" fmla="*/ 635000 w 808522"/>
              <a:gd name="T7" fmla="*/ 400049 h 510140"/>
              <a:gd name="T8" fmla="*/ 200336 w 808522"/>
              <a:gd name="T9" fmla="*/ 400049 h 510140"/>
              <a:gd name="T10" fmla="*/ 200328 w 808522"/>
              <a:gd name="T11" fmla="*/ 400050 h 510140"/>
              <a:gd name="T12" fmla="*/ 200320 w 808522"/>
              <a:gd name="T13" fmla="*/ 400049 h 510140"/>
              <a:gd name="T14" fmla="*/ 196547 w 808522"/>
              <a:gd name="T15" fmla="*/ 400049 h 510140"/>
              <a:gd name="T16" fmla="*/ 196547 w 808522"/>
              <a:gd name="T17" fmla="*/ 399670 h 510140"/>
              <a:gd name="T18" fmla="*/ 159954 w 808522"/>
              <a:gd name="T19" fmla="*/ 395986 h 510140"/>
              <a:gd name="T20" fmla="*/ 0 w 808522"/>
              <a:gd name="T21" fmla="*/ 200025 h 510140"/>
              <a:gd name="T22" fmla="*/ 159954 w 808522"/>
              <a:gd name="T23" fmla="*/ 4064 h 510140"/>
              <a:gd name="T24" fmla="*/ 196547 w 808522"/>
              <a:gd name="T25" fmla="*/ 380 h 51014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08522"/>
              <a:gd name="T40" fmla="*/ 0 h 510140"/>
              <a:gd name="T41" fmla="*/ 808522 w 808522"/>
              <a:gd name="T42" fmla="*/ 510140 h 51014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08522" h="510140">
                <a:moveTo>
                  <a:pt x="250256" y="0"/>
                </a:moveTo>
                <a:lnTo>
                  <a:pt x="255070" y="0"/>
                </a:lnTo>
                <a:lnTo>
                  <a:pt x="808522" y="0"/>
                </a:lnTo>
                <a:lnTo>
                  <a:pt x="808522" y="510139"/>
                </a:lnTo>
                <a:lnTo>
                  <a:pt x="255080" y="510139"/>
                </a:lnTo>
                <a:lnTo>
                  <a:pt x="255070" y="510140"/>
                </a:lnTo>
                <a:lnTo>
                  <a:pt x="255060" y="510139"/>
                </a:lnTo>
                <a:lnTo>
                  <a:pt x="250256" y="510139"/>
                </a:lnTo>
                <a:lnTo>
                  <a:pt x="250256" y="509655"/>
                </a:lnTo>
                <a:lnTo>
                  <a:pt x="203664" y="504958"/>
                </a:lnTo>
                <a:cubicBezTo>
                  <a:pt x="87433" y="481174"/>
                  <a:pt x="0" y="378332"/>
                  <a:pt x="0" y="255070"/>
                </a:cubicBezTo>
                <a:cubicBezTo>
                  <a:pt x="0" y="131808"/>
                  <a:pt x="87433" y="28967"/>
                  <a:pt x="203664" y="5182"/>
                </a:cubicBezTo>
                <a:lnTo>
                  <a:pt x="250256" y="485"/>
                </a:lnTo>
                <a:close/>
              </a:path>
            </a:pathLst>
          </a:custGeom>
          <a:solidFill>
            <a:srgbClr val="F2F2F2">
              <a:alpha val="2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latin typeface="宋体" panose="02010600030101010101" pitchFamily="2" charset="-122"/>
              <a:sym typeface="宋体" panose="02010600030101010101" pitchFamily="2" charset="-122"/>
            </a:endParaRPr>
          </a:p>
        </p:txBody>
      </p:sp>
      <p:sp>
        <p:nvSpPr>
          <p:cNvPr id="28676" name="TextBox 15"/>
          <p:cNvSpPr>
            <a:spLocks noChangeArrowheads="1"/>
          </p:cNvSpPr>
          <p:nvPr/>
        </p:nvSpPr>
        <p:spPr bwMode="auto">
          <a:xfrm>
            <a:off x="11737975" y="6208713"/>
            <a:ext cx="454025"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58" tIns="34279" rIns="68558" bIns="34279">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1400"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rPr>
              <a:t>* </a:t>
            </a:r>
            <a:endParaRPr lang="zh-CN" altLang="en-US" sz="1400" b="1"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endParaRPr>
          </a:p>
        </p:txBody>
      </p:sp>
      <p:sp>
        <p:nvSpPr>
          <p:cNvPr id="28677" name="任意多边形 39"/>
          <p:cNvSpPr>
            <a:spLocks noChangeArrowheads="1"/>
          </p:cNvSpPr>
          <p:nvPr/>
        </p:nvSpPr>
        <p:spPr bwMode="auto">
          <a:xfrm flipH="1">
            <a:off x="6585636" y="1742165"/>
            <a:ext cx="3540125" cy="2925123"/>
          </a:xfrm>
          <a:custGeom>
            <a:avLst/>
            <a:gdLst>
              <a:gd name="T0" fmla="*/ 3540317 w 3540095"/>
              <a:gd name="T1" fmla="*/ 0 h 2597285"/>
              <a:gd name="T2" fmla="*/ 444710 w 3540095"/>
              <a:gd name="T3" fmla="*/ 0 h 2597285"/>
              <a:gd name="T4" fmla="*/ 450257 w 3540095"/>
              <a:gd name="T5" fmla="*/ 55005 h 2597285"/>
              <a:gd name="T6" fmla="*/ 24406 w 3540095"/>
              <a:gd name="T7" fmla="*/ 480679 h 2597285"/>
              <a:gd name="T8" fmla="*/ 0 w 3540095"/>
              <a:gd name="T9" fmla="*/ 478220 h 2597285"/>
              <a:gd name="T10" fmla="*/ 0 w 3540095"/>
              <a:gd name="T11" fmla="*/ 2596367 h 2597285"/>
              <a:gd name="T12" fmla="*/ 3540317 w 3540095"/>
              <a:gd name="T13" fmla="*/ 2596367 h 2597285"/>
              <a:gd name="T14" fmla="*/ 3540317 w 3540095"/>
              <a:gd name="T15" fmla="*/ 0 h 2597285"/>
              <a:gd name="T16" fmla="*/ 0 60000 65536"/>
              <a:gd name="T17" fmla="*/ 0 60000 65536"/>
              <a:gd name="T18" fmla="*/ 0 60000 65536"/>
              <a:gd name="T19" fmla="*/ 0 60000 65536"/>
              <a:gd name="T20" fmla="*/ 0 60000 65536"/>
              <a:gd name="T21" fmla="*/ 0 60000 65536"/>
              <a:gd name="T22" fmla="*/ 0 60000 65536"/>
              <a:gd name="T23" fmla="*/ 0 60000 65536"/>
              <a:gd name="T24" fmla="*/ 0 w 3540095"/>
              <a:gd name="T25" fmla="*/ 0 h 2597285"/>
              <a:gd name="T26" fmla="*/ 3540095 w 3540095"/>
              <a:gd name="T27" fmla="*/ 2597285 h 259728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540095" h="2597285">
                <a:moveTo>
                  <a:pt x="3540095" y="0"/>
                </a:moveTo>
                <a:lnTo>
                  <a:pt x="444682" y="0"/>
                </a:lnTo>
                <a:lnTo>
                  <a:pt x="450229" y="55024"/>
                </a:lnTo>
                <a:cubicBezTo>
                  <a:pt x="450229" y="290201"/>
                  <a:pt x="259581" y="480849"/>
                  <a:pt x="24404" y="480849"/>
                </a:cubicBezTo>
                <a:lnTo>
                  <a:pt x="0" y="478389"/>
                </a:lnTo>
                <a:lnTo>
                  <a:pt x="0" y="2597285"/>
                </a:lnTo>
                <a:lnTo>
                  <a:pt x="3540095" y="2597285"/>
                </a:lnTo>
                <a:lnTo>
                  <a:pt x="3540095" y="0"/>
                </a:lnTo>
                <a:close/>
              </a:path>
            </a:pathLst>
          </a:cu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78" name="Oval 57"/>
          <p:cNvSpPr>
            <a:spLocks noChangeArrowheads="1"/>
          </p:cNvSpPr>
          <p:nvPr/>
        </p:nvSpPr>
        <p:spPr bwMode="auto">
          <a:xfrm flipH="1">
            <a:off x="9658350" y="1439863"/>
            <a:ext cx="852488" cy="850900"/>
          </a:xfrm>
          <a:prstGeom prst="ellipse">
            <a:avLst/>
          </a:prstGeom>
          <a:solidFill>
            <a:srgbClr val="FFD860">
              <a:alpha val="39999"/>
            </a:srgbClr>
          </a:solidFill>
          <a:ln w="73025"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pic>
        <p:nvPicPr>
          <p:cNvPr id="28679" name="Group 5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2350" y="1670050"/>
            <a:ext cx="401638" cy="39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pic>
      <p:sp>
        <p:nvSpPr>
          <p:cNvPr id="28680" name="任意多边形 42"/>
          <p:cNvSpPr>
            <a:spLocks noChangeArrowheads="1"/>
          </p:cNvSpPr>
          <p:nvPr/>
        </p:nvSpPr>
        <p:spPr bwMode="auto">
          <a:xfrm flipH="1">
            <a:off x="679189" y="943415"/>
            <a:ext cx="5027540" cy="4330700"/>
          </a:xfrm>
          <a:custGeom>
            <a:avLst/>
            <a:gdLst>
              <a:gd name="T0" fmla="*/ 3183235 w 3641996"/>
              <a:gd name="T1" fmla="*/ 0 h 3183308"/>
              <a:gd name="T2" fmla="*/ 0 w 3641996"/>
              <a:gd name="T3" fmla="*/ 0 h 3183308"/>
              <a:gd name="T4" fmla="*/ 0 w 3641996"/>
              <a:gd name="T5" fmla="*/ 3184149 h 3183308"/>
              <a:gd name="T6" fmla="*/ 3641777 w 3641996"/>
              <a:gd name="T7" fmla="*/ 3184149 h 3183308"/>
              <a:gd name="T8" fmla="*/ 3641777 w 3641996"/>
              <a:gd name="T9" fmla="*/ 463601 h 3183308"/>
              <a:gd name="T10" fmla="*/ 3604863 w 3641996"/>
              <a:gd name="T11" fmla="*/ 467323 h 3183308"/>
              <a:gd name="T12" fmla="*/ 3179065 w 3641996"/>
              <a:gd name="T13" fmla="*/ 41386 h 3183308"/>
              <a:gd name="T14" fmla="*/ 3183235 w 3641996"/>
              <a:gd name="T15" fmla="*/ 0 h 3183308"/>
              <a:gd name="T16" fmla="*/ 0 60000 65536"/>
              <a:gd name="T17" fmla="*/ 0 60000 65536"/>
              <a:gd name="T18" fmla="*/ 0 60000 65536"/>
              <a:gd name="T19" fmla="*/ 0 60000 65536"/>
              <a:gd name="T20" fmla="*/ 0 60000 65536"/>
              <a:gd name="T21" fmla="*/ 0 60000 65536"/>
              <a:gd name="T22" fmla="*/ 0 60000 65536"/>
              <a:gd name="T23" fmla="*/ 0 60000 65536"/>
              <a:gd name="T24" fmla="*/ 0 w 3641996"/>
              <a:gd name="T25" fmla="*/ 0 h 3183308"/>
              <a:gd name="T26" fmla="*/ 3641996 w 3641996"/>
              <a:gd name="T27" fmla="*/ 3183308 h 318330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41996" h="3183308">
                <a:moveTo>
                  <a:pt x="3183427" y="0"/>
                </a:moveTo>
                <a:lnTo>
                  <a:pt x="0" y="0"/>
                </a:lnTo>
                <a:lnTo>
                  <a:pt x="0" y="3183308"/>
                </a:lnTo>
                <a:lnTo>
                  <a:pt x="3641996" y="3183308"/>
                </a:lnTo>
                <a:lnTo>
                  <a:pt x="3641996" y="463479"/>
                </a:lnTo>
                <a:lnTo>
                  <a:pt x="3605081" y="467200"/>
                </a:lnTo>
                <a:cubicBezTo>
                  <a:pt x="3369904" y="467200"/>
                  <a:pt x="3179256" y="276552"/>
                  <a:pt x="3179256" y="41375"/>
                </a:cubicBezTo>
                <a:lnTo>
                  <a:pt x="3183427" y="0"/>
                </a:lnTo>
                <a:close/>
              </a:path>
            </a:pathLst>
          </a:cu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dirty="0" smtClean="0">
              <a:solidFill>
                <a:srgbClr val="FFFFFF"/>
              </a:solidFill>
            </a:endParaRPr>
          </a:p>
        </p:txBody>
      </p:sp>
      <p:sp>
        <p:nvSpPr>
          <p:cNvPr id="28681" name="Oval 71"/>
          <p:cNvSpPr>
            <a:spLocks noChangeArrowheads="1"/>
          </p:cNvSpPr>
          <p:nvPr/>
        </p:nvSpPr>
        <p:spPr bwMode="auto">
          <a:xfrm flipH="1">
            <a:off x="320210" y="581299"/>
            <a:ext cx="990043" cy="962191"/>
          </a:xfrm>
          <a:prstGeom prst="ellipse">
            <a:avLst/>
          </a:prstGeom>
          <a:solidFill>
            <a:srgbClr val="FFD860">
              <a:alpha val="39999"/>
            </a:srgbClr>
          </a:solidFill>
          <a:ln w="73025"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pic>
        <p:nvPicPr>
          <p:cNvPr id="28682" name="Group 78"/>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587" y="852050"/>
            <a:ext cx="395287" cy="420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pic>
      <p:sp>
        <p:nvSpPr>
          <p:cNvPr id="28684" name="Oval 16"/>
          <p:cNvSpPr>
            <a:spLocks noChangeArrowheads="1"/>
          </p:cNvSpPr>
          <p:nvPr/>
        </p:nvSpPr>
        <p:spPr bwMode="auto">
          <a:xfrm flipH="1" flipV="1">
            <a:off x="6043613" y="3060700"/>
            <a:ext cx="136525" cy="136525"/>
          </a:xfrm>
          <a:prstGeom prst="ellipse">
            <a:avLst/>
          </a:prstGeom>
          <a:noFill/>
          <a:ln w="25400"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grpSp>
        <p:nvGrpSpPr>
          <p:cNvPr id="28685" name="Group 1"/>
          <p:cNvGrpSpPr>
            <a:grpSpLocks/>
          </p:cNvGrpSpPr>
          <p:nvPr/>
        </p:nvGrpSpPr>
        <p:grpSpPr bwMode="auto">
          <a:xfrm flipH="1" flipV="1">
            <a:off x="6092825" y="3197225"/>
            <a:ext cx="36513" cy="1552575"/>
            <a:chOff x="0" y="0"/>
            <a:chExt cx="36214" cy="1552769"/>
          </a:xfrm>
        </p:grpSpPr>
        <p:sp>
          <p:nvSpPr>
            <p:cNvPr id="28686" name="Straight Connector 14"/>
            <p:cNvSpPr>
              <a:spLocks noChangeShapeType="1"/>
            </p:cNvSpPr>
            <p:nvPr/>
          </p:nvSpPr>
          <p:spPr bwMode="auto">
            <a:xfrm>
              <a:off x="36214" y="0"/>
              <a:ext cx="1" cy="155276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28687" name="Straight Connector 24"/>
            <p:cNvSpPr>
              <a:spLocks noChangeShapeType="1"/>
            </p:cNvSpPr>
            <p:nvPr/>
          </p:nvSpPr>
          <p:spPr bwMode="auto">
            <a:xfrm>
              <a:off x="0" y="0"/>
              <a:ext cx="1" cy="155276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grpSp>
        <p:nvGrpSpPr>
          <p:cNvPr id="28688" name="Group 2"/>
          <p:cNvGrpSpPr>
            <a:grpSpLocks/>
          </p:cNvGrpSpPr>
          <p:nvPr/>
        </p:nvGrpSpPr>
        <p:grpSpPr bwMode="auto">
          <a:xfrm flipH="1" flipV="1">
            <a:off x="6092825" y="1689100"/>
            <a:ext cx="36513" cy="1371600"/>
            <a:chOff x="0" y="0"/>
            <a:chExt cx="36214" cy="1371599"/>
          </a:xfrm>
        </p:grpSpPr>
        <p:sp>
          <p:nvSpPr>
            <p:cNvPr id="28689" name="Straight Connector 19"/>
            <p:cNvSpPr>
              <a:spLocks noChangeShapeType="1"/>
            </p:cNvSpPr>
            <p:nvPr/>
          </p:nvSpPr>
          <p:spPr bwMode="auto">
            <a:xfrm>
              <a:off x="36214" y="0"/>
              <a:ext cx="1" cy="137159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28690" name="Straight Connector 25"/>
            <p:cNvSpPr>
              <a:spLocks noChangeShapeType="1"/>
            </p:cNvSpPr>
            <p:nvPr/>
          </p:nvSpPr>
          <p:spPr bwMode="auto">
            <a:xfrm>
              <a:off x="0" y="0"/>
              <a:ext cx="1" cy="137159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grpSp>
        <p:nvGrpSpPr>
          <p:cNvPr id="28691" name="Group 3"/>
          <p:cNvGrpSpPr>
            <a:grpSpLocks/>
          </p:cNvGrpSpPr>
          <p:nvPr/>
        </p:nvGrpSpPr>
        <p:grpSpPr bwMode="auto">
          <a:xfrm flipH="1" flipV="1">
            <a:off x="6092825" y="0"/>
            <a:ext cx="36513" cy="1552575"/>
            <a:chOff x="0" y="0"/>
            <a:chExt cx="36214" cy="1552769"/>
          </a:xfrm>
        </p:grpSpPr>
        <p:sp>
          <p:nvSpPr>
            <p:cNvPr id="28692" name="Straight Connector 21"/>
            <p:cNvSpPr>
              <a:spLocks noChangeShapeType="1"/>
            </p:cNvSpPr>
            <p:nvPr/>
          </p:nvSpPr>
          <p:spPr bwMode="auto">
            <a:xfrm>
              <a:off x="36214" y="0"/>
              <a:ext cx="1" cy="155276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28693" name="Straight Connector 26"/>
            <p:cNvSpPr>
              <a:spLocks noChangeShapeType="1"/>
            </p:cNvSpPr>
            <p:nvPr/>
          </p:nvSpPr>
          <p:spPr bwMode="auto">
            <a:xfrm>
              <a:off x="0" y="0"/>
              <a:ext cx="1" cy="155276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sp>
        <p:nvSpPr>
          <p:cNvPr id="28694" name="Oval 40"/>
          <p:cNvSpPr>
            <a:spLocks noChangeArrowheads="1"/>
          </p:cNvSpPr>
          <p:nvPr/>
        </p:nvSpPr>
        <p:spPr bwMode="auto">
          <a:xfrm flipH="1" flipV="1">
            <a:off x="6043613" y="4740275"/>
            <a:ext cx="136525" cy="136525"/>
          </a:xfrm>
          <a:prstGeom prst="ellipse">
            <a:avLst/>
          </a:prstGeom>
          <a:noFill/>
          <a:ln w="25400"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95" name="Oval 41"/>
          <p:cNvSpPr>
            <a:spLocks noChangeArrowheads="1"/>
          </p:cNvSpPr>
          <p:nvPr/>
        </p:nvSpPr>
        <p:spPr bwMode="auto">
          <a:xfrm flipH="1" flipV="1">
            <a:off x="6043613" y="1552575"/>
            <a:ext cx="136525" cy="136525"/>
          </a:xfrm>
          <a:prstGeom prst="ellipse">
            <a:avLst/>
          </a:prstGeom>
          <a:noFill/>
          <a:ln w="25400"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96" name="Isosceles Triangle 48"/>
          <p:cNvSpPr>
            <a:spLocks noChangeArrowheads="1"/>
          </p:cNvSpPr>
          <p:nvPr/>
        </p:nvSpPr>
        <p:spPr bwMode="auto">
          <a:xfrm rot="16200000" flipV="1">
            <a:off x="6247607" y="3069431"/>
            <a:ext cx="68262" cy="117475"/>
          </a:xfrm>
          <a:prstGeom prst="triangle">
            <a:avLst>
              <a:gd name="adj" fmla="val 50000"/>
            </a:avLst>
          </a:prstGeom>
          <a:solidFill>
            <a:srgbClr val="FFD860"/>
          </a:solidFill>
          <a:ln w="12700"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97" name="Isosceles Triangle 69"/>
          <p:cNvSpPr>
            <a:spLocks noChangeArrowheads="1"/>
          </p:cNvSpPr>
          <p:nvPr/>
        </p:nvSpPr>
        <p:spPr bwMode="auto">
          <a:xfrm rot="5400000" flipH="1" flipV="1">
            <a:off x="5901532" y="1562894"/>
            <a:ext cx="69850" cy="115887"/>
          </a:xfrm>
          <a:prstGeom prst="triangle">
            <a:avLst>
              <a:gd name="adj" fmla="val 50000"/>
            </a:avLst>
          </a:prstGeom>
          <a:solidFill>
            <a:srgbClr val="FFD860"/>
          </a:solidFill>
          <a:ln w="12700"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98" name="TextBox 79"/>
          <p:cNvSpPr>
            <a:spLocks noChangeArrowheads="1"/>
          </p:cNvSpPr>
          <p:nvPr/>
        </p:nvSpPr>
        <p:spPr bwMode="auto">
          <a:xfrm>
            <a:off x="4771921" y="1028700"/>
            <a:ext cx="92402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r>
              <a:rPr lang="zh-CN" altLang="en-US" sz="1600" dirty="0" smtClean="0">
                <a:solidFill>
                  <a:srgbClr val="FFD860"/>
                </a:solidFill>
                <a:latin typeface="Arial Black" panose="020B0A04020102020204" pitchFamily="34" charset="0"/>
              </a:rPr>
              <a:t> </a:t>
            </a:r>
          </a:p>
        </p:txBody>
      </p:sp>
      <p:sp>
        <p:nvSpPr>
          <p:cNvPr id="28700" name="TextBox 159"/>
          <p:cNvSpPr>
            <a:spLocks noChangeArrowheads="1"/>
          </p:cNvSpPr>
          <p:nvPr/>
        </p:nvSpPr>
        <p:spPr bwMode="auto">
          <a:xfrm>
            <a:off x="3082902" y="1182688"/>
            <a:ext cx="3000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dirty="0" smtClean="0">
                <a:solidFill>
                  <a:srgbClr val="FFD860"/>
                </a:solidFill>
                <a:latin typeface="方正兰亭黑_GBK" pitchFamily="2" charset="-122"/>
                <a:ea typeface="方正兰亭黑_GBK" pitchFamily="2" charset="-122"/>
                <a:sym typeface="方正兰亭黑_GBK" pitchFamily="2" charset="-122"/>
              </a:rPr>
              <a:t> </a:t>
            </a:r>
            <a:endParaRPr lang="zh-CN" altLang="en-US" dirty="0" smtClean="0">
              <a:solidFill>
                <a:srgbClr val="FFD860"/>
              </a:solidFill>
              <a:latin typeface="方正兰亭黑_GBK" pitchFamily="2" charset="-122"/>
              <a:ea typeface="方正兰亭黑_GBK" pitchFamily="2" charset="-122"/>
              <a:sym typeface="方正兰亭黑_GBK" pitchFamily="2" charset="-122"/>
            </a:endParaRPr>
          </a:p>
        </p:txBody>
      </p:sp>
      <p:sp>
        <p:nvSpPr>
          <p:cNvPr id="28702" name="TextBox 50"/>
          <p:cNvSpPr>
            <a:spLocks noChangeArrowheads="1"/>
          </p:cNvSpPr>
          <p:nvPr/>
        </p:nvSpPr>
        <p:spPr bwMode="auto">
          <a:xfrm>
            <a:off x="6680200" y="1898650"/>
            <a:ext cx="18473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1600" dirty="0" smtClean="0">
              <a:solidFill>
                <a:srgbClr val="FFD860"/>
              </a:solidFill>
              <a:latin typeface="Arial Black" panose="020B0A04020102020204" pitchFamily="34" charset="0"/>
            </a:endParaRPr>
          </a:p>
        </p:txBody>
      </p:sp>
      <p:sp>
        <p:nvSpPr>
          <p:cNvPr id="28703" name="TextBox 159"/>
          <p:cNvSpPr>
            <a:spLocks noChangeArrowheads="1"/>
          </p:cNvSpPr>
          <p:nvPr/>
        </p:nvSpPr>
        <p:spPr bwMode="auto">
          <a:xfrm>
            <a:off x="8099425" y="2071688"/>
            <a:ext cx="1847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dirty="0" smtClean="0">
              <a:solidFill>
                <a:srgbClr val="FFD860"/>
              </a:solidFill>
              <a:latin typeface="方正兰亭黑_GBK" pitchFamily="2" charset="-122"/>
              <a:ea typeface="方正兰亭黑_GBK" pitchFamily="2" charset="-122"/>
              <a:sym typeface="方正兰亭黑_GBK" pitchFamily="2" charset="-122"/>
            </a:endParaRPr>
          </a:p>
        </p:txBody>
      </p:sp>
      <p:sp>
        <p:nvSpPr>
          <p:cNvPr id="28704" name="矩形 47"/>
          <p:cNvSpPr>
            <a:spLocks noChangeArrowheads="1"/>
          </p:cNvSpPr>
          <p:nvPr/>
        </p:nvSpPr>
        <p:spPr bwMode="auto">
          <a:xfrm>
            <a:off x="6745974" y="2481788"/>
            <a:ext cx="3440267" cy="11756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lnSpc>
                <a:spcPct val="110000"/>
              </a:lnSpc>
              <a:spcBef>
                <a:spcPct val="0"/>
              </a:spcBef>
              <a:spcAft>
                <a:spcPct val="0"/>
              </a:spcAft>
            </a:pPr>
            <a:r>
              <a:rPr lang="zh-CN" altLang="en-US" sz="3200" dirty="0" smtClean="0">
                <a:solidFill>
                  <a:srgbClr val="FFD860"/>
                </a:solidFill>
                <a:latin typeface="方正兰亭黑_GBK" pitchFamily="2" charset="-122"/>
                <a:ea typeface="方正兰亭黑_GBK" pitchFamily="2" charset="-122"/>
                <a:sym typeface="方正兰亭黑_GBK" pitchFamily="2" charset="-122"/>
              </a:rPr>
              <a:t>“他们”正在</a:t>
            </a:r>
            <a:endParaRPr lang="en-US" altLang="zh-CN" sz="3200" dirty="0" smtClean="0">
              <a:solidFill>
                <a:srgbClr val="FFD860"/>
              </a:solidFill>
              <a:latin typeface="方正兰亭黑_GBK" pitchFamily="2" charset="-122"/>
              <a:ea typeface="方正兰亭黑_GBK" pitchFamily="2" charset="-122"/>
              <a:sym typeface="方正兰亭黑_GBK" pitchFamily="2" charset="-122"/>
            </a:endParaRPr>
          </a:p>
          <a:p>
            <a:pPr eaLnBrk="1" fontAlgn="base" hangingPunct="1">
              <a:lnSpc>
                <a:spcPct val="110000"/>
              </a:lnSpc>
              <a:spcBef>
                <a:spcPct val="0"/>
              </a:spcBef>
              <a:spcAft>
                <a:spcPct val="0"/>
              </a:spcAft>
            </a:pPr>
            <a:r>
              <a:rPr lang="zh-CN" altLang="en-US" sz="3200" dirty="0" smtClean="0">
                <a:solidFill>
                  <a:srgbClr val="FFD860"/>
                </a:solidFill>
                <a:latin typeface="方正兰亭黑_GBK" pitchFamily="2" charset="-122"/>
                <a:ea typeface="方正兰亭黑_GBK" pitchFamily="2" charset="-122"/>
                <a:sym typeface="方正兰亭黑_GBK" pitchFamily="2" charset="-122"/>
              </a:rPr>
              <a:t>改变</a:t>
            </a:r>
            <a:r>
              <a:rPr lang="zh-CN" altLang="en-US" sz="3200" dirty="0">
                <a:solidFill>
                  <a:srgbClr val="FFD860"/>
                </a:solidFill>
                <a:latin typeface="方正兰亭黑_GBK" pitchFamily="2" charset="-122"/>
                <a:ea typeface="方正兰亭黑_GBK" pitchFamily="2" charset="-122"/>
                <a:sym typeface="方正兰亭黑_GBK" pitchFamily="2" charset="-122"/>
              </a:rPr>
              <a:t>着我们的</a:t>
            </a:r>
            <a:r>
              <a:rPr lang="zh-CN" altLang="en-US" sz="3200" dirty="0" smtClean="0">
                <a:solidFill>
                  <a:srgbClr val="FFD860"/>
                </a:solidFill>
                <a:latin typeface="方正兰亭黑_GBK" pitchFamily="2" charset="-122"/>
                <a:ea typeface="方正兰亭黑_GBK" pitchFamily="2" charset="-122"/>
                <a:sym typeface="方正兰亭黑_GBK" pitchFamily="2" charset="-122"/>
              </a:rPr>
              <a:t>生活</a:t>
            </a:r>
            <a:endParaRPr lang="zh-CN" altLang="en-US" sz="3200" dirty="0">
              <a:solidFill>
                <a:srgbClr val="FFD860"/>
              </a:solidFill>
              <a:latin typeface="方正兰亭黑_GBK" pitchFamily="2" charset="-122"/>
              <a:ea typeface="方正兰亭黑_GBK" pitchFamily="2" charset="-122"/>
              <a:sym typeface="方正兰亭黑_GBK" pitchFamily="2" charset="-122"/>
            </a:endParaRPr>
          </a:p>
        </p:txBody>
      </p:sp>
      <p:sp>
        <p:nvSpPr>
          <p:cNvPr id="28705" name="矩形 47"/>
          <p:cNvSpPr>
            <a:spLocks noChangeArrowheads="1"/>
          </p:cNvSpPr>
          <p:nvPr/>
        </p:nvSpPr>
        <p:spPr bwMode="auto">
          <a:xfrm>
            <a:off x="1416050" y="5419725"/>
            <a:ext cx="9359900" cy="3003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lnSpc>
                <a:spcPct val="110000"/>
              </a:lnSpc>
              <a:spcBef>
                <a:spcPct val="0"/>
              </a:spcBef>
              <a:spcAft>
                <a:spcPct val="0"/>
              </a:spcAft>
              <a:buFont typeface="Arial" panose="020B0604020202020204" pitchFamily="34" charset="0"/>
              <a:buNone/>
            </a:pPr>
            <a:endParaRPr lang="zh-CN" altLang="en-US" sz="1400" dirty="0" smtClean="0">
              <a:solidFill>
                <a:srgbClr val="FFD860"/>
              </a:solidFill>
              <a:latin typeface="方正兰亭黑_GBK" pitchFamily="2" charset="-122"/>
              <a:ea typeface="方正兰亭黑_GBK" pitchFamily="2" charset="-122"/>
              <a:sym typeface="方正兰亭黑_GBK" pitchFamily="2" charset="-122"/>
            </a:endParaRPr>
          </a:p>
        </p:txBody>
      </p:sp>
      <p:sp>
        <p:nvSpPr>
          <p:cNvPr id="3" name="文本框 2"/>
          <p:cNvSpPr txBox="1"/>
          <p:nvPr/>
        </p:nvSpPr>
        <p:spPr>
          <a:xfrm>
            <a:off x="872025" y="1643385"/>
            <a:ext cx="5160319" cy="830997"/>
          </a:xfrm>
          <a:prstGeom prst="rect">
            <a:avLst/>
          </a:prstGeom>
          <a:noFill/>
        </p:spPr>
        <p:txBody>
          <a:bodyPr wrap="square" rtlCol="0">
            <a:spAutoFit/>
          </a:bodyPr>
          <a:lstStyle/>
          <a:p>
            <a:r>
              <a:rPr lang="zh-CN" altLang="zh-CN" sz="2000" dirty="0">
                <a:solidFill>
                  <a:srgbClr val="FFC000"/>
                </a:solidFill>
              </a:rPr>
              <a:t>系列报道也产生了真正的影响：</a:t>
            </a:r>
            <a:r>
              <a:rPr lang="zh-CN" altLang="zh-CN" sz="2000" dirty="0" smtClean="0">
                <a:solidFill>
                  <a:srgbClr val="FFC000"/>
                </a:solidFill>
              </a:rPr>
              <a:t>内华达州</a:t>
            </a:r>
            <a:endParaRPr lang="en-US" altLang="zh-CN" sz="2000" dirty="0" smtClean="0">
              <a:solidFill>
                <a:srgbClr val="FFC000"/>
              </a:solidFill>
            </a:endParaRPr>
          </a:p>
          <a:p>
            <a:r>
              <a:rPr lang="en-US" altLang="zh-CN" sz="2000" dirty="0">
                <a:solidFill>
                  <a:srgbClr val="FFC000"/>
                </a:solidFill>
              </a:rPr>
              <a:t> </a:t>
            </a:r>
            <a:r>
              <a:rPr lang="en-US" altLang="zh-CN" sz="2000" dirty="0" smtClean="0">
                <a:solidFill>
                  <a:srgbClr val="FFC000"/>
                </a:solidFill>
              </a:rPr>
              <a:t>    </a:t>
            </a:r>
            <a:r>
              <a:rPr lang="zh-CN" altLang="zh-CN" sz="2000" dirty="0" smtClean="0">
                <a:solidFill>
                  <a:srgbClr val="FFC000"/>
                </a:solidFill>
              </a:rPr>
              <a:t>立法</a:t>
            </a:r>
            <a:r>
              <a:rPr lang="zh-CN" altLang="zh-CN" sz="2000" dirty="0">
                <a:solidFill>
                  <a:srgbClr val="FFC000"/>
                </a:solidFill>
              </a:rPr>
              <a:t>会就此颁布了</a:t>
            </a:r>
            <a:r>
              <a:rPr lang="zh-CN" altLang="zh-CN" sz="2800" dirty="0">
                <a:solidFill>
                  <a:srgbClr val="FF0000"/>
                </a:solidFill>
              </a:rPr>
              <a:t>六条法规</a:t>
            </a:r>
            <a:endParaRPr lang="zh-CN" altLang="en-US" sz="2800" dirty="0">
              <a:solidFill>
                <a:srgbClr val="FF0000"/>
              </a:solidFill>
            </a:endParaRPr>
          </a:p>
        </p:txBody>
      </p:sp>
      <p:sp>
        <p:nvSpPr>
          <p:cNvPr id="9" name="文本框 8"/>
          <p:cNvSpPr txBox="1"/>
          <p:nvPr/>
        </p:nvSpPr>
        <p:spPr>
          <a:xfrm>
            <a:off x="639004" y="2594453"/>
            <a:ext cx="5187877" cy="707886"/>
          </a:xfrm>
          <a:prstGeom prst="rect">
            <a:avLst/>
          </a:prstGeom>
          <a:noFill/>
        </p:spPr>
        <p:txBody>
          <a:bodyPr wrap="square" rtlCol="0">
            <a:spAutoFit/>
          </a:bodyPr>
          <a:lstStyle/>
          <a:p>
            <a:pPr algn="ctr"/>
            <a:r>
              <a:rPr lang="zh-CN" altLang="zh-CN" sz="2000" dirty="0">
                <a:solidFill>
                  <a:srgbClr val="FFC000"/>
                </a:solidFill>
              </a:rPr>
              <a:t>平时接触不到的数据</a:t>
            </a:r>
            <a:r>
              <a:rPr lang="zh-CN" altLang="zh-CN" sz="2000" dirty="0" smtClean="0">
                <a:solidFill>
                  <a:srgbClr val="FFC000"/>
                </a:solidFill>
              </a:rPr>
              <a:t>公之于众</a:t>
            </a:r>
            <a:endParaRPr lang="en-US" altLang="zh-CN" sz="2000" dirty="0" smtClean="0">
              <a:solidFill>
                <a:srgbClr val="FFC000"/>
              </a:solidFill>
            </a:endParaRPr>
          </a:p>
          <a:p>
            <a:pPr algn="ctr"/>
            <a:r>
              <a:rPr lang="zh-CN" altLang="zh-CN" sz="2000" dirty="0" smtClean="0">
                <a:solidFill>
                  <a:srgbClr val="FFC000"/>
                </a:solidFill>
              </a:rPr>
              <a:t>它</a:t>
            </a:r>
            <a:r>
              <a:rPr lang="zh-CN" altLang="zh-CN" sz="2000" dirty="0">
                <a:solidFill>
                  <a:srgbClr val="FFC000"/>
                </a:solidFill>
              </a:rPr>
              <a:t>使用简单还能自动生成许多故事</a:t>
            </a:r>
            <a:endParaRPr lang="zh-CN" altLang="en-US" sz="2000" dirty="0">
              <a:solidFill>
                <a:srgbClr val="FFC000"/>
              </a:solidFill>
            </a:endParaRPr>
          </a:p>
        </p:txBody>
      </p:sp>
      <p:sp>
        <p:nvSpPr>
          <p:cNvPr id="10" name="文本框 9"/>
          <p:cNvSpPr txBox="1"/>
          <p:nvPr/>
        </p:nvSpPr>
        <p:spPr>
          <a:xfrm>
            <a:off x="1555200" y="3409335"/>
            <a:ext cx="4271681" cy="400110"/>
          </a:xfrm>
          <a:prstGeom prst="rect">
            <a:avLst/>
          </a:prstGeom>
          <a:noFill/>
        </p:spPr>
        <p:txBody>
          <a:bodyPr wrap="square" rtlCol="0">
            <a:spAutoFit/>
          </a:bodyPr>
          <a:lstStyle/>
          <a:p>
            <a:r>
              <a:rPr lang="zh-CN" altLang="zh-CN" sz="2000" dirty="0">
                <a:solidFill>
                  <a:srgbClr val="FFC000"/>
                </a:solidFill>
              </a:rPr>
              <a:t>推测可能存在的连环杀手</a:t>
            </a:r>
            <a:endParaRPr lang="zh-CN" altLang="en-US" sz="2000" dirty="0">
              <a:solidFill>
                <a:srgbClr val="FFC000"/>
              </a:solidFill>
            </a:endParaRPr>
          </a:p>
        </p:txBody>
      </p:sp>
      <p:sp>
        <p:nvSpPr>
          <p:cNvPr id="11" name="文本框 10"/>
          <p:cNvSpPr txBox="1"/>
          <p:nvPr/>
        </p:nvSpPr>
        <p:spPr>
          <a:xfrm>
            <a:off x="872025" y="3973512"/>
            <a:ext cx="4715289" cy="707886"/>
          </a:xfrm>
          <a:prstGeom prst="rect">
            <a:avLst/>
          </a:prstGeom>
          <a:noFill/>
        </p:spPr>
        <p:txBody>
          <a:bodyPr wrap="square" rtlCol="0">
            <a:spAutoFit/>
          </a:bodyPr>
          <a:lstStyle/>
          <a:p>
            <a:pPr algn="ctr"/>
            <a:r>
              <a:rPr lang="zh-CN" altLang="zh-CN" sz="2000" dirty="0">
                <a:solidFill>
                  <a:srgbClr val="FFC000"/>
                </a:solidFill>
              </a:rPr>
              <a:t>大数据在政治竞选当中正在运用于</a:t>
            </a:r>
            <a:r>
              <a:rPr lang="zh-CN" altLang="zh-CN" sz="2000" dirty="0" smtClean="0">
                <a:solidFill>
                  <a:srgbClr val="FFC000"/>
                </a:solidFill>
              </a:rPr>
              <a:t>定制</a:t>
            </a:r>
            <a:r>
              <a:rPr lang="en-US" altLang="zh-CN" sz="2000" dirty="0" smtClean="0">
                <a:solidFill>
                  <a:srgbClr val="FFC000"/>
                </a:solidFill>
              </a:rPr>
              <a:t>      </a:t>
            </a:r>
            <a:r>
              <a:rPr lang="zh-CN" altLang="zh-CN" sz="2000" dirty="0" smtClean="0">
                <a:solidFill>
                  <a:srgbClr val="FFC000"/>
                </a:solidFill>
              </a:rPr>
              <a:t>因人而异</a:t>
            </a:r>
            <a:r>
              <a:rPr lang="zh-CN" altLang="zh-CN" sz="2000" dirty="0">
                <a:solidFill>
                  <a:srgbClr val="FFC000"/>
                </a:solidFill>
              </a:rPr>
              <a:t>的消息内容</a:t>
            </a:r>
            <a:endParaRPr lang="zh-CN" altLang="en-US" sz="2000" dirty="0">
              <a:solidFill>
                <a:srgbClr val="FFC000"/>
              </a:solidFill>
            </a:endParaRPr>
          </a:p>
        </p:txBody>
      </p:sp>
    </p:spTree>
    <p:extLst>
      <p:ext uri="{BB962C8B-B14F-4D97-AF65-F5344CB8AC3E}">
        <p14:creationId xmlns:p14="http://schemas.microsoft.com/office/powerpoint/2010/main" val="28384733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8695"/>
                                        </p:tgtEl>
                                        <p:attrNameLst>
                                          <p:attrName>style.visibility</p:attrName>
                                        </p:attrNameLst>
                                      </p:cBhvr>
                                      <p:to>
                                        <p:strVal val="visible"/>
                                      </p:to>
                                    </p:set>
                                  </p:childTnLst>
                                </p:cTn>
                              </p:par>
                            </p:childTnLst>
                          </p:cTn>
                        </p:par>
                        <p:par>
                          <p:cTn id="7" fill="hold" nodeType="afterGroup">
                            <p:stCondLst>
                              <p:cond delay="1"/>
                            </p:stCondLst>
                            <p:childTnLst>
                              <p:par>
                                <p:cTn id="8" presetID="26" presetClass="emph" presetSubtype="0" fill="hold" grpId="1" nodeType="afterEffect">
                                  <p:stCondLst>
                                    <p:cond delay="0"/>
                                  </p:stCondLst>
                                  <p:childTnLst>
                                    <p:animEffect>
                                      <p:cBhvr>
                                        <p:cTn id="9" dur="500" tmFilter="0, 0; .2, .5; .8, .5; 1, 0"/>
                                        <p:tgtEl>
                                          <p:spTgt spid="28695"/>
                                        </p:tgtEl>
                                      </p:cBhvr>
                                    </p:animEffect>
                                    <p:animScale>
                                      <p:cBhvr>
                                        <p:cTn id="10" dur="250" autoRev="1" fill="hold"/>
                                        <p:tgtEl>
                                          <p:spTgt spid="28695"/>
                                        </p:tgtEl>
                                      </p:cBhvr>
                                      <p:by x="105000" y="105000"/>
                                    </p:animScale>
                                  </p:childTnLst>
                                </p:cTn>
                              </p:par>
                            </p:childTnLst>
                          </p:cTn>
                        </p:par>
                        <p:par>
                          <p:cTn id="11" fill="hold" nodeType="afterGroup">
                            <p:stCondLst>
                              <p:cond delay="501"/>
                            </p:stCondLst>
                            <p:childTnLst>
                              <p:par>
                                <p:cTn id="12" presetID="22" presetClass="entr" presetSubtype="2" fill="hold" grpId="0" nodeType="afterEffect">
                                  <p:stCondLst>
                                    <p:cond delay="0"/>
                                  </p:stCondLst>
                                  <p:childTnLst>
                                    <p:set>
                                      <p:cBhvr>
                                        <p:cTn id="13" dur="1" fill="hold">
                                          <p:stCondLst>
                                            <p:cond delay="0"/>
                                          </p:stCondLst>
                                        </p:cTn>
                                        <p:tgtEl>
                                          <p:spTgt spid="28697"/>
                                        </p:tgtEl>
                                        <p:attrNameLst>
                                          <p:attrName>style.visibility</p:attrName>
                                        </p:attrNameLst>
                                      </p:cBhvr>
                                      <p:to>
                                        <p:strVal val="visible"/>
                                      </p:to>
                                    </p:set>
                                    <p:animEffect>
                                      <p:cBhvr>
                                        <p:cTn id="14" dur="200"/>
                                        <p:tgtEl>
                                          <p:spTgt spid="28697"/>
                                        </p:tgtEl>
                                      </p:cBhvr>
                                    </p:animEffect>
                                  </p:childTnLst>
                                </p:cTn>
                              </p:par>
                            </p:childTnLst>
                          </p:cTn>
                        </p:par>
                        <p:par>
                          <p:cTn id="15" fill="hold" nodeType="afterGroup">
                            <p:stCondLst>
                              <p:cond delay="701"/>
                            </p:stCondLst>
                            <p:childTnLst>
                              <p:par>
                                <p:cTn id="16" presetID="22" presetClass="entr" presetSubtype="8" fill="hold" grpId="0" nodeType="afterEffect">
                                  <p:stCondLst>
                                    <p:cond delay="0"/>
                                  </p:stCondLst>
                                  <p:childTnLst>
                                    <p:set>
                                      <p:cBhvr>
                                        <p:cTn id="17" dur="1" fill="hold">
                                          <p:stCondLst>
                                            <p:cond delay="0"/>
                                          </p:stCondLst>
                                        </p:cTn>
                                        <p:tgtEl>
                                          <p:spTgt spid="28698"/>
                                        </p:tgtEl>
                                        <p:attrNameLst>
                                          <p:attrName>style.visibility</p:attrName>
                                        </p:attrNameLst>
                                      </p:cBhvr>
                                      <p:to>
                                        <p:strVal val="visible"/>
                                      </p:to>
                                    </p:set>
                                    <p:animEffect>
                                      <p:cBhvr>
                                        <p:cTn id="18" dur="500"/>
                                        <p:tgtEl>
                                          <p:spTgt spid="28698"/>
                                        </p:tgtEl>
                                      </p:cBhvr>
                                    </p:animEffect>
                                  </p:childTnLst>
                                </p:cTn>
                              </p:par>
                            </p:childTnLst>
                          </p:cTn>
                        </p:par>
                        <p:par>
                          <p:cTn id="19" fill="hold" nodeType="afterGroup">
                            <p:stCondLst>
                              <p:cond delay="1201"/>
                            </p:stCondLst>
                            <p:childTnLst>
                              <p:par>
                                <p:cTn id="20" presetID="22" presetClass="entr" presetSubtype="8" fill="hold" grpId="0" nodeType="afterEffect">
                                  <p:stCondLst>
                                    <p:cond delay="0"/>
                                  </p:stCondLst>
                                  <p:childTnLst>
                                    <p:set>
                                      <p:cBhvr>
                                        <p:cTn id="21" dur="1" fill="hold">
                                          <p:stCondLst>
                                            <p:cond delay="0"/>
                                          </p:stCondLst>
                                        </p:cTn>
                                        <p:tgtEl>
                                          <p:spTgt spid="28700"/>
                                        </p:tgtEl>
                                        <p:attrNameLst>
                                          <p:attrName>style.visibility</p:attrName>
                                        </p:attrNameLst>
                                      </p:cBhvr>
                                      <p:to>
                                        <p:strVal val="visible"/>
                                      </p:to>
                                    </p:set>
                                    <p:animEffect>
                                      <p:cBhvr>
                                        <p:cTn id="22" dur="500"/>
                                        <p:tgtEl>
                                          <p:spTgt spid="28700"/>
                                        </p:tgtEl>
                                      </p:cBhvr>
                                    </p:animEffect>
                                  </p:childTnLst>
                                </p:cTn>
                              </p:par>
                            </p:childTnLst>
                          </p:cTn>
                        </p:par>
                        <p:par>
                          <p:cTn id="23" fill="hold">
                            <p:stCondLst>
                              <p:cond delay="1701"/>
                            </p:stCondLst>
                            <p:childTnLst>
                              <p:par>
                                <p:cTn id="24" presetID="22" presetClass="entr" presetSubtype="1" fill="hold" nodeType="afterEffect">
                                  <p:stCondLst>
                                    <p:cond delay="0"/>
                                  </p:stCondLst>
                                  <p:childTnLst>
                                    <p:set>
                                      <p:cBhvr>
                                        <p:cTn id="25" dur="1" fill="hold">
                                          <p:stCondLst>
                                            <p:cond delay="0"/>
                                          </p:stCondLst>
                                        </p:cTn>
                                        <p:tgtEl>
                                          <p:spTgt spid="28688"/>
                                        </p:tgtEl>
                                        <p:attrNameLst>
                                          <p:attrName>style.visibility</p:attrName>
                                        </p:attrNameLst>
                                      </p:cBhvr>
                                      <p:to>
                                        <p:strVal val="visible"/>
                                      </p:to>
                                    </p:set>
                                    <p:animEffect>
                                      <p:cBhvr>
                                        <p:cTn id="26" dur="500"/>
                                        <p:tgtEl>
                                          <p:spTgt spid="28688"/>
                                        </p:tgtEl>
                                      </p:cBhvr>
                                    </p:animEffect>
                                  </p:childTnLst>
                                </p:cTn>
                              </p:par>
                            </p:childTnLst>
                          </p:cTn>
                        </p:par>
                        <p:par>
                          <p:cTn id="27" fill="hold" nodeType="afterGroup">
                            <p:stCondLst>
                              <p:cond delay="2201"/>
                            </p:stCondLst>
                            <p:childTnLst>
                              <p:par>
                                <p:cTn id="28" presetID="1" presetClass="entr" presetSubtype="0" fill="hold" grpId="0" nodeType="afterEffect">
                                  <p:stCondLst>
                                    <p:cond delay="0"/>
                                  </p:stCondLst>
                                  <p:childTnLst>
                                    <p:set>
                                      <p:cBhvr>
                                        <p:cTn id="29" dur="1" fill="hold">
                                          <p:stCondLst>
                                            <p:cond delay="0"/>
                                          </p:stCondLst>
                                        </p:cTn>
                                        <p:tgtEl>
                                          <p:spTgt spid="28684"/>
                                        </p:tgtEl>
                                        <p:attrNameLst>
                                          <p:attrName>style.visibility</p:attrName>
                                        </p:attrNameLst>
                                      </p:cBhvr>
                                      <p:to>
                                        <p:strVal val="visible"/>
                                      </p:to>
                                    </p:set>
                                  </p:childTnLst>
                                </p:cTn>
                              </p:par>
                            </p:childTnLst>
                          </p:cTn>
                        </p:par>
                        <p:par>
                          <p:cTn id="30" fill="hold" nodeType="afterGroup">
                            <p:stCondLst>
                              <p:cond delay="2201"/>
                            </p:stCondLst>
                            <p:childTnLst>
                              <p:par>
                                <p:cTn id="31" presetID="26" presetClass="emph" presetSubtype="0" fill="hold" grpId="1" nodeType="afterEffect">
                                  <p:stCondLst>
                                    <p:cond delay="0"/>
                                  </p:stCondLst>
                                  <p:childTnLst>
                                    <p:animEffect>
                                      <p:cBhvr>
                                        <p:cTn id="32" dur="500" tmFilter="0, 0; .2, .5; .8, .5; 1, 0"/>
                                        <p:tgtEl>
                                          <p:spTgt spid="28684"/>
                                        </p:tgtEl>
                                      </p:cBhvr>
                                    </p:animEffect>
                                    <p:animScale>
                                      <p:cBhvr>
                                        <p:cTn id="33" dur="250" autoRev="1" fill="hold"/>
                                        <p:tgtEl>
                                          <p:spTgt spid="28684"/>
                                        </p:tgtEl>
                                      </p:cBhvr>
                                      <p:by x="105000" y="105000"/>
                                    </p:animScale>
                                  </p:childTnLst>
                                </p:cTn>
                              </p:par>
                            </p:childTnLst>
                          </p:cTn>
                        </p:par>
                        <p:par>
                          <p:cTn id="34" fill="hold" nodeType="afterGroup">
                            <p:stCondLst>
                              <p:cond delay="2701"/>
                            </p:stCondLst>
                            <p:childTnLst>
                              <p:par>
                                <p:cTn id="35" presetID="22" presetClass="entr" presetSubtype="8" fill="hold" grpId="0" nodeType="afterEffect">
                                  <p:stCondLst>
                                    <p:cond delay="0"/>
                                  </p:stCondLst>
                                  <p:childTnLst>
                                    <p:set>
                                      <p:cBhvr>
                                        <p:cTn id="36" dur="1" fill="hold">
                                          <p:stCondLst>
                                            <p:cond delay="0"/>
                                          </p:stCondLst>
                                        </p:cTn>
                                        <p:tgtEl>
                                          <p:spTgt spid="28696"/>
                                        </p:tgtEl>
                                        <p:attrNameLst>
                                          <p:attrName>style.visibility</p:attrName>
                                        </p:attrNameLst>
                                      </p:cBhvr>
                                      <p:to>
                                        <p:strVal val="visible"/>
                                      </p:to>
                                    </p:set>
                                    <p:animEffect>
                                      <p:cBhvr>
                                        <p:cTn id="37" dur="200"/>
                                        <p:tgtEl>
                                          <p:spTgt spid="28696"/>
                                        </p:tgtEl>
                                      </p:cBhvr>
                                    </p:animEffect>
                                  </p:childTnLst>
                                </p:cTn>
                              </p:par>
                            </p:childTnLst>
                          </p:cTn>
                        </p:par>
                        <p:par>
                          <p:cTn id="38" fill="hold" nodeType="afterGroup">
                            <p:stCondLst>
                              <p:cond delay="2901"/>
                            </p:stCondLst>
                            <p:childTnLst>
                              <p:par>
                                <p:cTn id="39" presetID="22" presetClass="entr" presetSubtype="8" fill="hold" grpId="0" nodeType="afterEffect" nodePh="1">
                                  <p:stCondLst>
                                    <p:cond delay="0"/>
                                  </p:stCondLst>
                                  <p:endCondLst>
                                    <p:cond evt="begin" delay="0">
                                      <p:tn val="39"/>
                                    </p:cond>
                                  </p:endCondLst>
                                  <p:childTnLst>
                                    <p:set>
                                      <p:cBhvr>
                                        <p:cTn id="40" dur="1" fill="hold">
                                          <p:stCondLst>
                                            <p:cond delay="0"/>
                                          </p:stCondLst>
                                        </p:cTn>
                                        <p:tgtEl>
                                          <p:spTgt spid="28702"/>
                                        </p:tgtEl>
                                        <p:attrNameLst>
                                          <p:attrName>style.visibility</p:attrName>
                                        </p:attrNameLst>
                                      </p:cBhvr>
                                      <p:to>
                                        <p:strVal val="visible"/>
                                      </p:to>
                                    </p:set>
                                    <p:animEffect>
                                      <p:cBhvr>
                                        <p:cTn id="41" dur="500"/>
                                        <p:tgtEl>
                                          <p:spTgt spid="28702"/>
                                        </p:tgtEl>
                                      </p:cBhvr>
                                    </p:animEffect>
                                  </p:childTnLst>
                                </p:cTn>
                              </p:par>
                            </p:childTnLst>
                          </p:cTn>
                        </p:par>
                        <p:par>
                          <p:cTn id="42" fill="hold" nodeType="afterGroup">
                            <p:stCondLst>
                              <p:cond delay="3401"/>
                            </p:stCondLst>
                            <p:childTnLst>
                              <p:par>
                                <p:cTn id="43" presetID="22" presetClass="entr" presetSubtype="8" fill="hold" grpId="0" nodeType="afterEffect" nodePh="1">
                                  <p:stCondLst>
                                    <p:cond delay="0"/>
                                  </p:stCondLst>
                                  <p:endCondLst>
                                    <p:cond evt="begin" delay="0">
                                      <p:tn val="43"/>
                                    </p:cond>
                                  </p:endCondLst>
                                  <p:childTnLst>
                                    <p:set>
                                      <p:cBhvr>
                                        <p:cTn id="44" dur="1" fill="hold">
                                          <p:stCondLst>
                                            <p:cond delay="0"/>
                                          </p:stCondLst>
                                        </p:cTn>
                                        <p:tgtEl>
                                          <p:spTgt spid="28703"/>
                                        </p:tgtEl>
                                        <p:attrNameLst>
                                          <p:attrName>style.visibility</p:attrName>
                                        </p:attrNameLst>
                                      </p:cBhvr>
                                      <p:to>
                                        <p:strVal val="visible"/>
                                      </p:to>
                                    </p:set>
                                    <p:animEffect>
                                      <p:cBhvr>
                                        <p:cTn id="45" dur="500"/>
                                        <p:tgtEl>
                                          <p:spTgt spid="28703"/>
                                        </p:tgtEl>
                                      </p:cBhvr>
                                    </p:animEffect>
                                  </p:childTnLst>
                                </p:cTn>
                              </p:par>
                            </p:childTnLst>
                          </p:cTn>
                        </p:par>
                      </p:childTnLst>
                    </p:cTn>
                  </p:par>
                  <p:par>
                    <p:cTn id="46" fill="hold">
                      <p:stCondLst>
                        <p:cond delay="indefinite"/>
                      </p:stCondLst>
                      <p:childTnLst>
                        <p:par>
                          <p:cTn id="47" fill="hold" nodeType="afterGroup">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8704"/>
                                        </p:tgtEl>
                                        <p:attrNameLst>
                                          <p:attrName>style.visibility</p:attrName>
                                        </p:attrNameLst>
                                      </p:cBhvr>
                                      <p:to>
                                        <p:strVal val="visible"/>
                                      </p:to>
                                    </p:set>
                                    <p:animEffect transition="in" filter="fade">
                                      <p:cBhvr>
                                        <p:cTn id="50" dur="500"/>
                                        <p:tgtEl>
                                          <p:spTgt spid="28704"/>
                                        </p:tgtEl>
                                      </p:cBhvr>
                                    </p:animEffect>
                                  </p:childTnLst>
                                </p:cTn>
                              </p:par>
                            </p:childTnLst>
                          </p:cTn>
                        </p:par>
                        <p:par>
                          <p:cTn id="51" fill="hold">
                            <p:stCondLst>
                              <p:cond delay="500"/>
                            </p:stCondLst>
                            <p:childTnLst>
                              <p:par>
                                <p:cTn id="52" presetID="22" presetClass="entr" presetSubtype="1" fill="hold" nodeType="afterEffect">
                                  <p:stCondLst>
                                    <p:cond delay="0"/>
                                  </p:stCondLst>
                                  <p:childTnLst>
                                    <p:set>
                                      <p:cBhvr>
                                        <p:cTn id="53" dur="1" fill="hold">
                                          <p:stCondLst>
                                            <p:cond delay="0"/>
                                          </p:stCondLst>
                                        </p:cTn>
                                        <p:tgtEl>
                                          <p:spTgt spid="28685"/>
                                        </p:tgtEl>
                                        <p:attrNameLst>
                                          <p:attrName>style.visibility</p:attrName>
                                        </p:attrNameLst>
                                      </p:cBhvr>
                                      <p:to>
                                        <p:strVal val="visible"/>
                                      </p:to>
                                    </p:set>
                                    <p:animEffect>
                                      <p:cBhvr>
                                        <p:cTn id="54" dur="500"/>
                                        <p:tgtEl>
                                          <p:spTgt spid="28685"/>
                                        </p:tgtEl>
                                      </p:cBhvr>
                                    </p:animEffect>
                                  </p:childTnLst>
                                </p:cTn>
                              </p:par>
                            </p:childTnLst>
                          </p:cTn>
                        </p:par>
                        <p:par>
                          <p:cTn id="55" fill="hold" nodeType="afterGroup">
                            <p:stCondLst>
                              <p:cond delay="1000"/>
                            </p:stCondLst>
                            <p:childTnLst>
                              <p:par>
                                <p:cTn id="56" presetID="10" presetClass="entr" presetSubtype="0" fill="hold" grpId="0" nodeType="afterEffect">
                                  <p:stCondLst>
                                    <p:cond delay="0"/>
                                  </p:stCondLst>
                                  <p:childTnLst>
                                    <p:set>
                                      <p:cBhvr>
                                        <p:cTn id="57" dur="1" fill="hold">
                                          <p:stCondLst>
                                            <p:cond delay="0"/>
                                          </p:stCondLst>
                                        </p:cTn>
                                        <p:tgtEl>
                                          <p:spTgt spid="28694"/>
                                        </p:tgtEl>
                                        <p:attrNameLst>
                                          <p:attrName>style.visibility</p:attrName>
                                        </p:attrNameLst>
                                      </p:cBhvr>
                                      <p:to>
                                        <p:strVal val="visible"/>
                                      </p:to>
                                    </p:set>
                                    <p:animEffect>
                                      <p:cBhvr>
                                        <p:cTn id="58" dur="500"/>
                                        <p:tgtEl>
                                          <p:spTgt spid="28694"/>
                                        </p:tgtEl>
                                      </p:cBhvr>
                                    </p:animEffect>
                                  </p:childTnLst>
                                </p:cTn>
                              </p:par>
                            </p:childTnLst>
                          </p:cTn>
                        </p:par>
                        <p:par>
                          <p:cTn id="59" fill="hold" nodeType="afterGroup">
                            <p:stCondLst>
                              <p:cond delay="1500"/>
                            </p:stCondLst>
                            <p:childTnLst>
                              <p:par>
                                <p:cTn id="60" presetID="26" presetClass="emph" presetSubtype="0" fill="hold" grpId="1" nodeType="afterEffect">
                                  <p:stCondLst>
                                    <p:cond delay="0"/>
                                  </p:stCondLst>
                                  <p:childTnLst>
                                    <p:animEffect>
                                      <p:cBhvr>
                                        <p:cTn id="61" dur="750" tmFilter="0, 0; .2, .5; .8, .5; 1, 0"/>
                                        <p:tgtEl>
                                          <p:spTgt spid="28694"/>
                                        </p:tgtEl>
                                      </p:cBhvr>
                                    </p:animEffect>
                                    <p:animScale>
                                      <p:cBhvr>
                                        <p:cTn id="62" dur="375" autoRev="1" fill="hold"/>
                                        <p:tgtEl>
                                          <p:spTgt spid="28694"/>
                                        </p:tgtEl>
                                      </p:cBhvr>
                                      <p:by x="105000" y="105000"/>
                                    </p:animScale>
                                  </p:childTnLst>
                                </p:cTn>
                              </p:par>
                            </p:childTnLst>
                          </p:cTn>
                        </p:par>
                        <p:par>
                          <p:cTn id="63" fill="hold" nodeType="afterGroup">
                            <p:stCondLst>
                              <p:cond delay="2250"/>
                            </p:stCondLst>
                            <p:childTnLst>
                              <p:par>
                                <p:cTn id="64" presetID="16" presetClass="entr" presetSubtype="37" fill="hold" grpId="0" nodeType="afterEffect" nodePh="1">
                                  <p:stCondLst>
                                    <p:cond delay="0"/>
                                  </p:stCondLst>
                                  <p:endCondLst>
                                    <p:cond evt="begin" delay="0">
                                      <p:tn val="64"/>
                                    </p:cond>
                                  </p:endCondLst>
                                  <p:childTnLst>
                                    <p:set>
                                      <p:cBhvr>
                                        <p:cTn id="65" dur="1" fill="hold">
                                          <p:stCondLst>
                                            <p:cond delay="0"/>
                                          </p:stCondLst>
                                        </p:cTn>
                                        <p:tgtEl>
                                          <p:spTgt spid="28705"/>
                                        </p:tgtEl>
                                        <p:attrNameLst>
                                          <p:attrName>style.visibility</p:attrName>
                                        </p:attrNameLst>
                                      </p:cBhvr>
                                      <p:to>
                                        <p:strVal val="visible"/>
                                      </p:to>
                                    </p:set>
                                    <p:animEffect>
                                      <p:cBhvr>
                                        <p:cTn id="66" dur="500"/>
                                        <p:tgtEl>
                                          <p:spTgt spid="28705"/>
                                        </p:tgtEl>
                                      </p:cBhvr>
                                    </p:animEffect>
                                  </p:childTnLst>
                                </p:cTn>
                              </p:par>
                            </p:childTnLst>
                          </p:cTn>
                        </p:par>
                      </p:childTnLst>
                    </p:cTn>
                  </p:par>
                  <p:par>
                    <p:cTn id="67" fill="hold">
                      <p:stCondLst>
                        <p:cond delay="indefinite"/>
                      </p:stCondLst>
                      <p:childTnLst>
                        <p:par>
                          <p:cTn id="68" fill="hold">
                            <p:stCondLst>
                              <p:cond delay="0"/>
                            </p:stCondLst>
                            <p:childTnLst>
                              <p:par>
                                <p:cTn id="69" presetID="42" presetClass="entr" presetSubtype="0" fill="hold" grpId="0" nodeType="clickEffect">
                                  <p:stCondLst>
                                    <p:cond delay="0"/>
                                  </p:stCondLst>
                                  <p:childTnLst>
                                    <p:set>
                                      <p:cBhvr>
                                        <p:cTn id="70" dur="1" fill="hold">
                                          <p:stCondLst>
                                            <p:cond delay="0"/>
                                          </p:stCondLst>
                                        </p:cTn>
                                        <p:tgtEl>
                                          <p:spTgt spid="3"/>
                                        </p:tgtEl>
                                        <p:attrNameLst>
                                          <p:attrName>style.visibility</p:attrName>
                                        </p:attrNameLst>
                                      </p:cBhvr>
                                      <p:to>
                                        <p:strVal val="visible"/>
                                      </p:to>
                                    </p:set>
                                    <p:animEffect transition="in" filter="fade">
                                      <p:cBhvr>
                                        <p:cTn id="71" dur="1000"/>
                                        <p:tgtEl>
                                          <p:spTgt spid="3"/>
                                        </p:tgtEl>
                                      </p:cBhvr>
                                    </p:animEffect>
                                    <p:anim calcmode="lin" valueType="num">
                                      <p:cBhvr>
                                        <p:cTn id="72" dur="1000" fill="hold"/>
                                        <p:tgtEl>
                                          <p:spTgt spid="3"/>
                                        </p:tgtEl>
                                        <p:attrNameLst>
                                          <p:attrName>ppt_x</p:attrName>
                                        </p:attrNameLst>
                                      </p:cBhvr>
                                      <p:tavLst>
                                        <p:tav tm="0">
                                          <p:val>
                                            <p:strVal val="#ppt_x"/>
                                          </p:val>
                                        </p:tav>
                                        <p:tav tm="100000">
                                          <p:val>
                                            <p:strVal val="#ppt_x"/>
                                          </p:val>
                                        </p:tav>
                                      </p:tavLst>
                                    </p:anim>
                                    <p:anim calcmode="lin" valueType="num">
                                      <p:cBhvr>
                                        <p:cTn id="73"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16" presetClass="entr" presetSubtype="21" fill="hold" grpId="0" nodeType="clickEffect">
                                  <p:stCondLst>
                                    <p:cond delay="0"/>
                                  </p:stCondLst>
                                  <p:childTnLst>
                                    <p:set>
                                      <p:cBhvr>
                                        <p:cTn id="77" dur="1" fill="hold">
                                          <p:stCondLst>
                                            <p:cond delay="0"/>
                                          </p:stCondLst>
                                        </p:cTn>
                                        <p:tgtEl>
                                          <p:spTgt spid="9"/>
                                        </p:tgtEl>
                                        <p:attrNameLst>
                                          <p:attrName>style.visibility</p:attrName>
                                        </p:attrNameLst>
                                      </p:cBhvr>
                                      <p:to>
                                        <p:strVal val="visible"/>
                                      </p:to>
                                    </p:set>
                                    <p:animEffect transition="in" filter="barn(inVertical)">
                                      <p:cBhvr>
                                        <p:cTn id="78" dur="500"/>
                                        <p:tgtEl>
                                          <p:spTgt spid="9"/>
                                        </p:tgtEl>
                                      </p:cBhvr>
                                    </p:animEffect>
                                  </p:childTnLst>
                                </p:cTn>
                              </p:par>
                            </p:childTnLst>
                          </p:cTn>
                        </p:par>
                      </p:childTnLst>
                    </p:cTn>
                  </p:par>
                  <p:par>
                    <p:cTn id="79" fill="hold">
                      <p:stCondLst>
                        <p:cond delay="indefinite"/>
                      </p:stCondLst>
                      <p:childTnLst>
                        <p:par>
                          <p:cTn id="80" fill="hold">
                            <p:stCondLst>
                              <p:cond delay="0"/>
                            </p:stCondLst>
                            <p:childTnLst>
                              <p:par>
                                <p:cTn id="81" presetID="6" presetClass="entr" presetSubtype="16" fill="hold" grpId="0" nodeType="clickEffect">
                                  <p:stCondLst>
                                    <p:cond delay="0"/>
                                  </p:stCondLst>
                                  <p:childTnLst>
                                    <p:set>
                                      <p:cBhvr>
                                        <p:cTn id="82" dur="1" fill="hold">
                                          <p:stCondLst>
                                            <p:cond delay="0"/>
                                          </p:stCondLst>
                                        </p:cTn>
                                        <p:tgtEl>
                                          <p:spTgt spid="10"/>
                                        </p:tgtEl>
                                        <p:attrNameLst>
                                          <p:attrName>style.visibility</p:attrName>
                                        </p:attrNameLst>
                                      </p:cBhvr>
                                      <p:to>
                                        <p:strVal val="visible"/>
                                      </p:to>
                                    </p:set>
                                    <p:animEffect transition="in" filter="circle(in)">
                                      <p:cBhvr>
                                        <p:cTn id="83" dur="2000"/>
                                        <p:tgtEl>
                                          <p:spTgt spid="10"/>
                                        </p:tgtEl>
                                      </p:cBhvr>
                                    </p:animEffect>
                                  </p:childTnLst>
                                </p:cTn>
                              </p:par>
                            </p:childTnLst>
                          </p:cTn>
                        </p:par>
                      </p:childTnLst>
                    </p:cTn>
                  </p:par>
                  <p:par>
                    <p:cTn id="84" fill="hold">
                      <p:stCondLst>
                        <p:cond delay="indefinite"/>
                      </p:stCondLst>
                      <p:childTnLst>
                        <p:par>
                          <p:cTn id="85" fill="hold">
                            <p:stCondLst>
                              <p:cond delay="0"/>
                            </p:stCondLst>
                            <p:childTnLst>
                              <p:par>
                                <p:cTn id="86" presetID="16" presetClass="entr" presetSubtype="21" fill="hold" grpId="0" nodeType="clickEffect">
                                  <p:stCondLst>
                                    <p:cond delay="0"/>
                                  </p:stCondLst>
                                  <p:childTnLst>
                                    <p:set>
                                      <p:cBhvr>
                                        <p:cTn id="87" dur="1" fill="hold">
                                          <p:stCondLst>
                                            <p:cond delay="0"/>
                                          </p:stCondLst>
                                        </p:cTn>
                                        <p:tgtEl>
                                          <p:spTgt spid="11"/>
                                        </p:tgtEl>
                                        <p:attrNameLst>
                                          <p:attrName>style.visibility</p:attrName>
                                        </p:attrNameLst>
                                      </p:cBhvr>
                                      <p:to>
                                        <p:strVal val="visible"/>
                                      </p:to>
                                    </p:set>
                                    <p:animEffect transition="in" filter="barn(inVertical)">
                                      <p:cBhvr>
                                        <p:cTn id="8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84" grpId="0" bldLvl="0" animBg="1" autoUpdateAnimBg="0"/>
      <p:bldP spid="28684" grpId="1" bldLvl="0" animBg="1" autoUpdateAnimBg="0"/>
      <p:bldP spid="28694" grpId="0" bldLvl="0" animBg="1" autoUpdateAnimBg="0"/>
      <p:bldP spid="28694" grpId="1" bldLvl="0" animBg="1" autoUpdateAnimBg="0"/>
      <p:bldP spid="28695" grpId="0" bldLvl="0" animBg="1" autoUpdateAnimBg="0"/>
      <p:bldP spid="28695" grpId="1" bldLvl="0" animBg="1" autoUpdateAnimBg="0"/>
      <p:bldP spid="28696" grpId="0" bldLvl="0" animBg="1" autoUpdateAnimBg="0"/>
      <p:bldP spid="28697" grpId="0" bldLvl="0" animBg="1" autoUpdateAnimBg="0"/>
      <p:bldP spid="28698" grpId="0" bldLvl="0" autoUpdateAnimBg="0"/>
      <p:bldP spid="28700" grpId="0" bldLvl="0" autoUpdateAnimBg="0"/>
      <p:bldP spid="28702" grpId="0" bldLvl="0" autoUpdateAnimBg="0"/>
      <p:bldP spid="28703" grpId="0" bldLvl="0" autoUpdateAnimBg="0"/>
      <p:bldP spid="28704" grpId="0"/>
      <p:bldP spid="28705" grpId="0" bldLvl="0" autoUpdateAnimBg="0"/>
      <p:bldP spid="3" grpId="0"/>
      <p:bldP spid="9" grpId="0"/>
      <p:bldP spid="10" grpId="0"/>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8A518E2D-BE4B-4E7C-8074-A18027009A8D}" type="slidenum">
              <a:rPr lang="zh-CN" altLang="en-US" sz="1200" smtClean="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18</a:t>
            </a:fld>
            <a:endParaRPr lang="zh-CN" altLang="en-US" smtClean="0">
              <a:solidFill>
                <a:srgbClr val="000000"/>
              </a:solidFill>
              <a:sym typeface="方正兰亭黑_GBK" pitchFamily="2" charset="-122"/>
            </a:endParaRPr>
          </a:p>
        </p:txBody>
      </p:sp>
      <p:sp>
        <p:nvSpPr>
          <p:cNvPr id="28675" name="任意多边形 4"/>
          <p:cNvSpPr>
            <a:spLocks noChangeArrowheads="1"/>
          </p:cNvSpPr>
          <p:nvPr/>
        </p:nvSpPr>
        <p:spPr bwMode="auto">
          <a:xfrm>
            <a:off x="11658600" y="6162675"/>
            <a:ext cx="635000" cy="400050"/>
          </a:xfrm>
          <a:custGeom>
            <a:avLst/>
            <a:gdLst>
              <a:gd name="T0" fmla="*/ 196547 w 808522"/>
              <a:gd name="T1" fmla="*/ 0 h 510140"/>
              <a:gd name="T2" fmla="*/ 200328 w 808522"/>
              <a:gd name="T3" fmla="*/ 0 h 510140"/>
              <a:gd name="T4" fmla="*/ 635000 w 808522"/>
              <a:gd name="T5" fmla="*/ 0 h 510140"/>
              <a:gd name="T6" fmla="*/ 635000 w 808522"/>
              <a:gd name="T7" fmla="*/ 400049 h 510140"/>
              <a:gd name="T8" fmla="*/ 200336 w 808522"/>
              <a:gd name="T9" fmla="*/ 400049 h 510140"/>
              <a:gd name="T10" fmla="*/ 200328 w 808522"/>
              <a:gd name="T11" fmla="*/ 400050 h 510140"/>
              <a:gd name="T12" fmla="*/ 200320 w 808522"/>
              <a:gd name="T13" fmla="*/ 400049 h 510140"/>
              <a:gd name="T14" fmla="*/ 196547 w 808522"/>
              <a:gd name="T15" fmla="*/ 400049 h 510140"/>
              <a:gd name="T16" fmla="*/ 196547 w 808522"/>
              <a:gd name="T17" fmla="*/ 399670 h 510140"/>
              <a:gd name="T18" fmla="*/ 159954 w 808522"/>
              <a:gd name="T19" fmla="*/ 395986 h 510140"/>
              <a:gd name="T20" fmla="*/ 0 w 808522"/>
              <a:gd name="T21" fmla="*/ 200025 h 510140"/>
              <a:gd name="T22" fmla="*/ 159954 w 808522"/>
              <a:gd name="T23" fmla="*/ 4064 h 510140"/>
              <a:gd name="T24" fmla="*/ 196547 w 808522"/>
              <a:gd name="T25" fmla="*/ 380 h 51014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08522"/>
              <a:gd name="T40" fmla="*/ 0 h 510140"/>
              <a:gd name="T41" fmla="*/ 808522 w 808522"/>
              <a:gd name="T42" fmla="*/ 510140 h 51014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08522" h="510140">
                <a:moveTo>
                  <a:pt x="250256" y="0"/>
                </a:moveTo>
                <a:lnTo>
                  <a:pt x="255070" y="0"/>
                </a:lnTo>
                <a:lnTo>
                  <a:pt x="808522" y="0"/>
                </a:lnTo>
                <a:lnTo>
                  <a:pt x="808522" y="510139"/>
                </a:lnTo>
                <a:lnTo>
                  <a:pt x="255080" y="510139"/>
                </a:lnTo>
                <a:lnTo>
                  <a:pt x="255070" y="510140"/>
                </a:lnTo>
                <a:lnTo>
                  <a:pt x="255060" y="510139"/>
                </a:lnTo>
                <a:lnTo>
                  <a:pt x="250256" y="510139"/>
                </a:lnTo>
                <a:lnTo>
                  <a:pt x="250256" y="509655"/>
                </a:lnTo>
                <a:lnTo>
                  <a:pt x="203664" y="504958"/>
                </a:lnTo>
                <a:cubicBezTo>
                  <a:pt x="87433" y="481174"/>
                  <a:pt x="0" y="378332"/>
                  <a:pt x="0" y="255070"/>
                </a:cubicBezTo>
                <a:cubicBezTo>
                  <a:pt x="0" y="131808"/>
                  <a:pt x="87433" y="28967"/>
                  <a:pt x="203664" y="5182"/>
                </a:cubicBezTo>
                <a:lnTo>
                  <a:pt x="250256" y="485"/>
                </a:lnTo>
                <a:close/>
              </a:path>
            </a:pathLst>
          </a:custGeom>
          <a:solidFill>
            <a:srgbClr val="F2F2F2">
              <a:alpha val="2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latin typeface="宋体" panose="02010600030101010101" pitchFamily="2" charset="-122"/>
              <a:sym typeface="宋体" panose="02010600030101010101" pitchFamily="2" charset="-122"/>
            </a:endParaRPr>
          </a:p>
        </p:txBody>
      </p:sp>
      <p:sp>
        <p:nvSpPr>
          <p:cNvPr id="28676" name="TextBox 15"/>
          <p:cNvSpPr>
            <a:spLocks noChangeArrowheads="1"/>
          </p:cNvSpPr>
          <p:nvPr/>
        </p:nvSpPr>
        <p:spPr bwMode="auto">
          <a:xfrm>
            <a:off x="11737975" y="6208713"/>
            <a:ext cx="454025"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58" tIns="34279" rIns="68558" bIns="34279">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1400"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rPr>
              <a:t>* </a:t>
            </a:r>
            <a:endParaRPr lang="zh-CN" altLang="en-US" sz="1400" b="1"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endParaRPr>
          </a:p>
        </p:txBody>
      </p:sp>
      <p:sp>
        <p:nvSpPr>
          <p:cNvPr id="28677" name="任意多边形 39"/>
          <p:cNvSpPr>
            <a:spLocks noChangeArrowheads="1"/>
          </p:cNvSpPr>
          <p:nvPr/>
        </p:nvSpPr>
        <p:spPr bwMode="auto">
          <a:xfrm flipH="1">
            <a:off x="6569073" y="1815151"/>
            <a:ext cx="3540125" cy="2925123"/>
          </a:xfrm>
          <a:custGeom>
            <a:avLst/>
            <a:gdLst>
              <a:gd name="T0" fmla="*/ 3540317 w 3540095"/>
              <a:gd name="T1" fmla="*/ 0 h 2597285"/>
              <a:gd name="T2" fmla="*/ 444710 w 3540095"/>
              <a:gd name="T3" fmla="*/ 0 h 2597285"/>
              <a:gd name="T4" fmla="*/ 450257 w 3540095"/>
              <a:gd name="T5" fmla="*/ 55005 h 2597285"/>
              <a:gd name="T6" fmla="*/ 24406 w 3540095"/>
              <a:gd name="T7" fmla="*/ 480679 h 2597285"/>
              <a:gd name="T8" fmla="*/ 0 w 3540095"/>
              <a:gd name="T9" fmla="*/ 478220 h 2597285"/>
              <a:gd name="T10" fmla="*/ 0 w 3540095"/>
              <a:gd name="T11" fmla="*/ 2596367 h 2597285"/>
              <a:gd name="T12" fmla="*/ 3540317 w 3540095"/>
              <a:gd name="T13" fmla="*/ 2596367 h 2597285"/>
              <a:gd name="T14" fmla="*/ 3540317 w 3540095"/>
              <a:gd name="T15" fmla="*/ 0 h 2597285"/>
              <a:gd name="T16" fmla="*/ 0 60000 65536"/>
              <a:gd name="T17" fmla="*/ 0 60000 65536"/>
              <a:gd name="T18" fmla="*/ 0 60000 65536"/>
              <a:gd name="T19" fmla="*/ 0 60000 65536"/>
              <a:gd name="T20" fmla="*/ 0 60000 65536"/>
              <a:gd name="T21" fmla="*/ 0 60000 65536"/>
              <a:gd name="T22" fmla="*/ 0 60000 65536"/>
              <a:gd name="T23" fmla="*/ 0 60000 65536"/>
              <a:gd name="T24" fmla="*/ 0 w 3540095"/>
              <a:gd name="T25" fmla="*/ 0 h 2597285"/>
              <a:gd name="T26" fmla="*/ 3540095 w 3540095"/>
              <a:gd name="T27" fmla="*/ 2597285 h 259728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540095" h="2597285">
                <a:moveTo>
                  <a:pt x="3540095" y="0"/>
                </a:moveTo>
                <a:lnTo>
                  <a:pt x="444682" y="0"/>
                </a:lnTo>
                <a:lnTo>
                  <a:pt x="450229" y="55024"/>
                </a:lnTo>
                <a:cubicBezTo>
                  <a:pt x="450229" y="290201"/>
                  <a:pt x="259581" y="480849"/>
                  <a:pt x="24404" y="480849"/>
                </a:cubicBezTo>
                <a:lnTo>
                  <a:pt x="0" y="478389"/>
                </a:lnTo>
                <a:lnTo>
                  <a:pt x="0" y="2597285"/>
                </a:lnTo>
                <a:lnTo>
                  <a:pt x="3540095" y="2597285"/>
                </a:lnTo>
                <a:lnTo>
                  <a:pt x="3540095" y="0"/>
                </a:lnTo>
                <a:close/>
              </a:path>
            </a:pathLst>
          </a:cu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78" name="Oval 57"/>
          <p:cNvSpPr>
            <a:spLocks noChangeArrowheads="1"/>
          </p:cNvSpPr>
          <p:nvPr/>
        </p:nvSpPr>
        <p:spPr bwMode="auto">
          <a:xfrm flipH="1">
            <a:off x="9658350" y="1439863"/>
            <a:ext cx="852488" cy="850900"/>
          </a:xfrm>
          <a:prstGeom prst="ellipse">
            <a:avLst/>
          </a:prstGeom>
          <a:solidFill>
            <a:srgbClr val="FFD860">
              <a:alpha val="39999"/>
            </a:srgbClr>
          </a:solidFill>
          <a:ln w="73025"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pic>
        <p:nvPicPr>
          <p:cNvPr id="28679" name="Group 5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2350" y="1670050"/>
            <a:ext cx="401638" cy="39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pic>
      <p:sp>
        <p:nvSpPr>
          <p:cNvPr id="28680" name="任意多边形 42"/>
          <p:cNvSpPr>
            <a:spLocks noChangeArrowheads="1"/>
          </p:cNvSpPr>
          <p:nvPr/>
        </p:nvSpPr>
        <p:spPr bwMode="auto">
          <a:xfrm flipH="1">
            <a:off x="682531" y="943414"/>
            <a:ext cx="5027540" cy="5412935"/>
          </a:xfrm>
          <a:custGeom>
            <a:avLst/>
            <a:gdLst>
              <a:gd name="T0" fmla="*/ 3183235 w 3641996"/>
              <a:gd name="T1" fmla="*/ 0 h 3183308"/>
              <a:gd name="T2" fmla="*/ 0 w 3641996"/>
              <a:gd name="T3" fmla="*/ 0 h 3183308"/>
              <a:gd name="T4" fmla="*/ 0 w 3641996"/>
              <a:gd name="T5" fmla="*/ 3184149 h 3183308"/>
              <a:gd name="T6" fmla="*/ 3641777 w 3641996"/>
              <a:gd name="T7" fmla="*/ 3184149 h 3183308"/>
              <a:gd name="T8" fmla="*/ 3641777 w 3641996"/>
              <a:gd name="T9" fmla="*/ 463601 h 3183308"/>
              <a:gd name="T10" fmla="*/ 3604863 w 3641996"/>
              <a:gd name="T11" fmla="*/ 467323 h 3183308"/>
              <a:gd name="T12" fmla="*/ 3179065 w 3641996"/>
              <a:gd name="T13" fmla="*/ 41386 h 3183308"/>
              <a:gd name="T14" fmla="*/ 3183235 w 3641996"/>
              <a:gd name="T15" fmla="*/ 0 h 3183308"/>
              <a:gd name="T16" fmla="*/ 0 60000 65536"/>
              <a:gd name="T17" fmla="*/ 0 60000 65536"/>
              <a:gd name="T18" fmla="*/ 0 60000 65536"/>
              <a:gd name="T19" fmla="*/ 0 60000 65536"/>
              <a:gd name="T20" fmla="*/ 0 60000 65536"/>
              <a:gd name="T21" fmla="*/ 0 60000 65536"/>
              <a:gd name="T22" fmla="*/ 0 60000 65536"/>
              <a:gd name="T23" fmla="*/ 0 60000 65536"/>
              <a:gd name="T24" fmla="*/ 0 w 3641996"/>
              <a:gd name="T25" fmla="*/ 0 h 3183308"/>
              <a:gd name="T26" fmla="*/ 3641996 w 3641996"/>
              <a:gd name="T27" fmla="*/ 3183308 h 318330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41996" h="3183308">
                <a:moveTo>
                  <a:pt x="3183427" y="0"/>
                </a:moveTo>
                <a:lnTo>
                  <a:pt x="0" y="0"/>
                </a:lnTo>
                <a:lnTo>
                  <a:pt x="0" y="3183308"/>
                </a:lnTo>
                <a:lnTo>
                  <a:pt x="3641996" y="3183308"/>
                </a:lnTo>
                <a:lnTo>
                  <a:pt x="3641996" y="463479"/>
                </a:lnTo>
                <a:lnTo>
                  <a:pt x="3605081" y="467200"/>
                </a:lnTo>
                <a:cubicBezTo>
                  <a:pt x="3369904" y="467200"/>
                  <a:pt x="3179256" y="276552"/>
                  <a:pt x="3179256" y="41375"/>
                </a:cubicBezTo>
                <a:lnTo>
                  <a:pt x="3183427" y="0"/>
                </a:lnTo>
                <a:close/>
              </a:path>
            </a:pathLst>
          </a:cu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dirty="0" smtClean="0">
              <a:solidFill>
                <a:srgbClr val="FFFFFF"/>
              </a:solidFill>
            </a:endParaRPr>
          </a:p>
        </p:txBody>
      </p:sp>
      <p:sp>
        <p:nvSpPr>
          <p:cNvPr id="28681" name="Oval 71"/>
          <p:cNvSpPr>
            <a:spLocks noChangeArrowheads="1"/>
          </p:cNvSpPr>
          <p:nvPr/>
        </p:nvSpPr>
        <p:spPr bwMode="auto">
          <a:xfrm flipH="1">
            <a:off x="299778" y="628334"/>
            <a:ext cx="1024741" cy="1041716"/>
          </a:xfrm>
          <a:prstGeom prst="ellipse">
            <a:avLst/>
          </a:prstGeom>
          <a:solidFill>
            <a:srgbClr val="FFD860">
              <a:alpha val="39999"/>
            </a:srgbClr>
          </a:solidFill>
          <a:ln w="73025"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pic>
        <p:nvPicPr>
          <p:cNvPr id="28682" name="Group 78"/>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4504" y="943414"/>
            <a:ext cx="395287" cy="420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pic>
      <p:sp>
        <p:nvSpPr>
          <p:cNvPr id="28684" name="Oval 16"/>
          <p:cNvSpPr>
            <a:spLocks noChangeArrowheads="1"/>
          </p:cNvSpPr>
          <p:nvPr/>
        </p:nvSpPr>
        <p:spPr bwMode="auto">
          <a:xfrm flipH="1" flipV="1">
            <a:off x="6043613" y="3060700"/>
            <a:ext cx="136525" cy="136525"/>
          </a:xfrm>
          <a:prstGeom prst="ellipse">
            <a:avLst/>
          </a:prstGeom>
          <a:noFill/>
          <a:ln w="25400"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grpSp>
        <p:nvGrpSpPr>
          <p:cNvPr id="28685" name="Group 1"/>
          <p:cNvGrpSpPr>
            <a:grpSpLocks/>
          </p:cNvGrpSpPr>
          <p:nvPr/>
        </p:nvGrpSpPr>
        <p:grpSpPr bwMode="auto">
          <a:xfrm flipH="1" flipV="1">
            <a:off x="6092825" y="3197225"/>
            <a:ext cx="36513" cy="1552575"/>
            <a:chOff x="0" y="0"/>
            <a:chExt cx="36214" cy="1552769"/>
          </a:xfrm>
        </p:grpSpPr>
        <p:sp>
          <p:nvSpPr>
            <p:cNvPr id="28686" name="Straight Connector 14"/>
            <p:cNvSpPr>
              <a:spLocks noChangeShapeType="1"/>
            </p:cNvSpPr>
            <p:nvPr/>
          </p:nvSpPr>
          <p:spPr bwMode="auto">
            <a:xfrm>
              <a:off x="36214" y="0"/>
              <a:ext cx="1" cy="155276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28687" name="Straight Connector 24"/>
            <p:cNvSpPr>
              <a:spLocks noChangeShapeType="1"/>
            </p:cNvSpPr>
            <p:nvPr/>
          </p:nvSpPr>
          <p:spPr bwMode="auto">
            <a:xfrm>
              <a:off x="0" y="0"/>
              <a:ext cx="1" cy="155276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grpSp>
        <p:nvGrpSpPr>
          <p:cNvPr id="28688" name="Group 2"/>
          <p:cNvGrpSpPr>
            <a:grpSpLocks/>
          </p:cNvGrpSpPr>
          <p:nvPr/>
        </p:nvGrpSpPr>
        <p:grpSpPr bwMode="auto">
          <a:xfrm flipH="1" flipV="1">
            <a:off x="6092825" y="1689100"/>
            <a:ext cx="36513" cy="1371600"/>
            <a:chOff x="0" y="0"/>
            <a:chExt cx="36214" cy="1371599"/>
          </a:xfrm>
        </p:grpSpPr>
        <p:sp>
          <p:nvSpPr>
            <p:cNvPr id="28689" name="Straight Connector 19"/>
            <p:cNvSpPr>
              <a:spLocks noChangeShapeType="1"/>
            </p:cNvSpPr>
            <p:nvPr/>
          </p:nvSpPr>
          <p:spPr bwMode="auto">
            <a:xfrm>
              <a:off x="36214" y="0"/>
              <a:ext cx="1" cy="137159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28690" name="Straight Connector 25"/>
            <p:cNvSpPr>
              <a:spLocks noChangeShapeType="1"/>
            </p:cNvSpPr>
            <p:nvPr/>
          </p:nvSpPr>
          <p:spPr bwMode="auto">
            <a:xfrm>
              <a:off x="0" y="0"/>
              <a:ext cx="1" cy="137159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grpSp>
        <p:nvGrpSpPr>
          <p:cNvPr id="28691" name="Group 3"/>
          <p:cNvGrpSpPr>
            <a:grpSpLocks/>
          </p:cNvGrpSpPr>
          <p:nvPr/>
        </p:nvGrpSpPr>
        <p:grpSpPr bwMode="auto">
          <a:xfrm flipH="1" flipV="1">
            <a:off x="6092825" y="0"/>
            <a:ext cx="36513" cy="1552575"/>
            <a:chOff x="0" y="0"/>
            <a:chExt cx="36214" cy="1552769"/>
          </a:xfrm>
        </p:grpSpPr>
        <p:sp>
          <p:nvSpPr>
            <p:cNvPr id="28692" name="Straight Connector 21"/>
            <p:cNvSpPr>
              <a:spLocks noChangeShapeType="1"/>
            </p:cNvSpPr>
            <p:nvPr/>
          </p:nvSpPr>
          <p:spPr bwMode="auto">
            <a:xfrm>
              <a:off x="36214" y="0"/>
              <a:ext cx="1" cy="155276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28693" name="Straight Connector 26"/>
            <p:cNvSpPr>
              <a:spLocks noChangeShapeType="1"/>
            </p:cNvSpPr>
            <p:nvPr/>
          </p:nvSpPr>
          <p:spPr bwMode="auto">
            <a:xfrm>
              <a:off x="0" y="0"/>
              <a:ext cx="1" cy="155276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sp>
        <p:nvSpPr>
          <p:cNvPr id="28694" name="Oval 40"/>
          <p:cNvSpPr>
            <a:spLocks noChangeArrowheads="1"/>
          </p:cNvSpPr>
          <p:nvPr/>
        </p:nvSpPr>
        <p:spPr bwMode="auto">
          <a:xfrm flipH="1" flipV="1">
            <a:off x="6043613" y="4740275"/>
            <a:ext cx="136525" cy="136525"/>
          </a:xfrm>
          <a:prstGeom prst="ellipse">
            <a:avLst/>
          </a:prstGeom>
          <a:noFill/>
          <a:ln w="25400"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95" name="Oval 41"/>
          <p:cNvSpPr>
            <a:spLocks noChangeArrowheads="1"/>
          </p:cNvSpPr>
          <p:nvPr/>
        </p:nvSpPr>
        <p:spPr bwMode="auto">
          <a:xfrm flipH="1" flipV="1">
            <a:off x="6043613" y="1552575"/>
            <a:ext cx="136525" cy="136525"/>
          </a:xfrm>
          <a:prstGeom prst="ellipse">
            <a:avLst/>
          </a:prstGeom>
          <a:noFill/>
          <a:ln w="25400"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96" name="Isosceles Triangle 48"/>
          <p:cNvSpPr>
            <a:spLocks noChangeArrowheads="1"/>
          </p:cNvSpPr>
          <p:nvPr/>
        </p:nvSpPr>
        <p:spPr bwMode="auto">
          <a:xfrm rot="16200000" flipV="1">
            <a:off x="6247607" y="3069431"/>
            <a:ext cx="68262" cy="117475"/>
          </a:xfrm>
          <a:prstGeom prst="triangle">
            <a:avLst>
              <a:gd name="adj" fmla="val 50000"/>
            </a:avLst>
          </a:prstGeom>
          <a:solidFill>
            <a:srgbClr val="FFD860"/>
          </a:solidFill>
          <a:ln w="12700"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97" name="Isosceles Triangle 69"/>
          <p:cNvSpPr>
            <a:spLocks noChangeArrowheads="1"/>
          </p:cNvSpPr>
          <p:nvPr/>
        </p:nvSpPr>
        <p:spPr bwMode="auto">
          <a:xfrm rot="5400000" flipH="1" flipV="1">
            <a:off x="5901532" y="1562894"/>
            <a:ext cx="69850" cy="115887"/>
          </a:xfrm>
          <a:prstGeom prst="triangle">
            <a:avLst>
              <a:gd name="adj" fmla="val 50000"/>
            </a:avLst>
          </a:prstGeom>
          <a:solidFill>
            <a:srgbClr val="FFD860"/>
          </a:solidFill>
          <a:ln w="12700"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98" name="TextBox 79"/>
          <p:cNvSpPr>
            <a:spLocks noChangeArrowheads="1"/>
          </p:cNvSpPr>
          <p:nvPr/>
        </p:nvSpPr>
        <p:spPr bwMode="auto">
          <a:xfrm>
            <a:off x="4771921" y="1028700"/>
            <a:ext cx="92402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r>
              <a:rPr lang="zh-CN" altLang="en-US" sz="1600" dirty="0" smtClean="0">
                <a:solidFill>
                  <a:srgbClr val="FFD860"/>
                </a:solidFill>
                <a:latin typeface="Arial Black" panose="020B0A04020102020204" pitchFamily="34" charset="0"/>
              </a:rPr>
              <a:t> </a:t>
            </a:r>
          </a:p>
        </p:txBody>
      </p:sp>
      <p:sp>
        <p:nvSpPr>
          <p:cNvPr id="28700" name="TextBox 159"/>
          <p:cNvSpPr>
            <a:spLocks noChangeArrowheads="1"/>
          </p:cNvSpPr>
          <p:nvPr/>
        </p:nvSpPr>
        <p:spPr bwMode="auto">
          <a:xfrm>
            <a:off x="3082902" y="1182688"/>
            <a:ext cx="3000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dirty="0" smtClean="0">
                <a:solidFill>
                  <a:srgbClr val="FFD860"/>
                </a:solidFill>
                <a:latin typeface="方正兰亭黑_GBK" pitchFamily="2" charset="-122"/>
                <a:ea typeface="方正兰亭黑_GBK" pitchFamily="2" charset="-122"/>
                <a:sym typeface="方正兰亭黑_GBK" pitchFamily="2" charset="-122"/>
              </a:rPr>
              <a:t> </a:t>
            </a:r>
            <a:endParaRPr lang="zh-CN" altLang="en-US" dirty="0" smtClean="0">
              <a:solidFill>
                <a:srgbClr val="FFD860"/>
              </a:solidFill>
              <a:latin typeface="方正兰亭黑_GBK" pitchFamily="2" charset="-122"/>
              <a:ea typeface="方正兰亭黑_GBK" pitchFamily="2" charset="-122"/>
              <a:sym typeface="方正兰亭黑_GBK" pitchFamily="2" charset="-122"/>
            </a:endParaRPr>
          </a:p>
        </p:txBody>
      </p:sp>
      <p:sp>
        <p:nvSpPr>
          <p:cNvPr id="28702" name="TextBox 50"/>
          <p:cNvSpPr>
            <a:spLocks noChangeArrowheads="1"/>
          </p:cNvSpPr>
          <p:nvPr/>
        </p:nvSpPr>
        <p:spPr bwMode="auto">
          <a:xfrm>
            <a:off x="6680200" y="1898650"/>
            <a:ext cx="18473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1600" dirty="0" smtClean="0">
              <a:solidFill>
                <a:srgbClr val="FFD860"/>
              </a:solidFill>
              <a:latin typeface="Arial Black" panose="020B0A04020102020204" pitchFamily="34" charset="0"/>
            </a:endParaRPr>
          </a:p>
        </p:txBody>
      </p:sp>
      <p:sp>
        <p:nvSpPr>
          <p:cNvPr id="28703" name="TextBox 159"/>
          <p:cNvSpPr>
            <a:spLocks noChangeArrowheads="1"/>
          </p:cNvSpPr>
          <p:nvPr/>
        </p:nvSpPr>
        <p:spPr bwMode="auto">
          <a:xfrm>
            <a:off x="8099425" y="2071688"/>
            <a:ext cx="1847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dirty="0" smtClean="0">
              <a:solidFill>
                <a:srgbClr val="FFD860"/>
              </a:solidFill>
              <a:latin typeface="方正兰亭黑_GBK" pitchFamily="2" charset="-122"/>
              <a:ea typeface="方正兰亭黑_GBK" pitchFamily="2" charset="-122"/>
              <a:sym typeface="方正兰亭黑_GBK" pitchFamily="2" charset="-122"/>
            </a:endParaRPr>
          </a:p>
        </p:txBody>
      </p:sp>
      <p:sp>
        <p:nvSpPr>
          <p:cNvPr id="28704" name="矩形 47"/>
          <p:cNvSpPr>
            <a:spLocks noChangeArrowheads="1"/>
          </p:cNvSpPr>
          <p:nvPr/>
        </p:nvSpPr>
        <p:spPr bwMode="auto">
          <a:xfrm>
            <a:off x="6517022" y="2320363"/>
            <a:ext cx="3592176" cy="22590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lnSpc>
                <a:spcPct val="110000"/>
              </a:lnSpc>
              <a:spcBef>
                <a:spcPct val="0"/>
              </a:spcBef>
              <a:spcAft>
                <a:spcPct val="0"/>
              </a:spcAft>
            </a:pPr>
            <a:r>
              <a:rPr lang="zh-CN" altLang="en-US" sz="3200" dirty="0" smtClean="0">
                <a:solidFill>
                  <a:srgbClr val="FFD860"/>
                </a:solidFill>
                <a:latin typeface="方正兰亭黑_GBK" pitchFamily="2" charset="-122"/>
                <a:ea typeface="方正兰亭黑_GBK" pitchFamily="2" charset="-122"/>
                <a:sym typeface="方正兰亭黑_GBK" pitchFamily="2" charset="-122"/>
              </a:rPr>
              <a:t>这</a:t>
            </a:r>
            <a:r>
              <a:rPr lang="zh-CN" altLang="en-US" sz="3200" dirty="0">
                <a:solidFill>
                  <a:srgbClr val="FFD860"/>
                </a:solidFill>
                <a:latin typeface="方正兰亭黑_GBK" pitchFamily="2" charset="-122"/>
                <a:ea typeface="方正兰亭黑_GBK" pitchFamily="2" charset="-122"/>
                <a:sym typeface="方正兰亭黑_GBK" pitchFamily="2" charset="-122"/>
              </a:rPr>
              <a:t>是一份</a:t>
            </a:r>
            <a:r>
              <a:rPr lang="zh-CN" altLang="en-US" sz="3200" dirty="0" smtClean="0">
                <a:solidFill>
                  <a:srgbClr val="FFD860"/>
                </a:solidFill>
                <a:latin typeface="方正兰亭黑_GBK" pitchFamily="2" charset="-122"/>
                <a:ea typeface="方正兰亭黑_GBK" pitchFamily="2" charset="-122"/>
                <a:sym typeface="方正兰亭黑_GBK" pitchFamily="2" charset="-122"/>
              </a:rPr>
              <a:t>需要</a:t>
            </a:r>
            <a:endParaRPr lang="en-US" altLang="zh-CN" sz="3200" dirty="0" smtClean="0">
              <a:solidFill>
                <a:srgbClr val="FFD860"/>
              </a:solidFill>
              <a:latin typeface="方正兰亭黑_GBK" pitchFamily="2" charset="-122"/>
              <a:ea typeface="方正兰亭黑_GBK" pitchFamily="2" charset="-122"/>
              <a:sym typeface="方正兰亭黑_GBK" pitchFamily="2" charset="-122"/>
            </a:endParaRPr>
          </a:p>
          <a:p>
            <a:pPr eaLnBrk="1" fontAlgn="base" hangingPunct="1">
              <a:lnSpc>
                <a:spcPct val="110000"/>
              </a:lnSpc>
              <a:spcBef>
                <a:spcPct val="0"/>
              </a:spcBef>
              <a:spcAft>
                <a:spcPct val="0"/>
              </a:spcAft>
            </a:pPr>
            <a:r>
              <a:rPr lang="zh-CN" altLang="en-US" sz="3200" dirty="0" smtClean="0">
                <a:solidFill>
                  <a:srgbClr val="FFD860"/>
                </a:solidFill>
                <a:latin typeface="方正兰亭黑_GBK" pitchFamily="2" charset="-122"/>
                <a:ea typeface="方正兰亭黑_GBK" pitchFamily="2" charset="-122"/>
                <a:sym typeface="方正兰亭黑_GBK" pitchFamily="2" charset="-122"/>
              </a:rPr>
              <a:t>审美和</a:t>
            </a:r>
            <a:endParaRPr lang="en-US" altLang="zh-CN" sz="3200" dirty="0" smtClean="0">
              <a:solidFill>
                <a:srgbClr val="FFD860"/>
              </a:solidFill>
              <a:latin typeface="方正兰亭黑_GBK" pitchFamily="2" charset="-122"/>
              <a:ea typeface="方正兰亭黑_GBK" pitchFamily="2" charset="-122"/>
              <a:sym typeface="方正兰亭黑_GBK" pitchFamily="2" charset="-122"/>
            </a:endParaRPr>
          </a:p>
          <a:p>
            <a:pPr eaLnBrk="1" fontAlgn="base" hangingPunct="1">
              <a:lnSpc>
                <a:spcPct val="110000"/>
              </a:lnSpc>
              <a:spcBef>
                <a:spcPct val="0"/>
              </a:spcBef>
              <a:spcAft>
                <a:spcPct val="0"/>
              </a:spcAft>
            </a:pPr>
            <a:r>
              <a:rPr lang="zh-CN" altLang="en-US" sz="3200" dirty="0" smtClean="0">
                <a:solidFill>
                  <a:srgbClr val="FFD860"/>
                </a:solidFill>
                <a:latin typeface="方正兰亭黑_GBK" pitchFamily="2" charset="-122"/>
                <a:ea typeface="方正兰亭黑_GBK" pitchFamily="2" charset="-122"/>
                <a:sym typeface="方正兰亭黑_GBK" pitchFamily="2" charset="-122"/>
              </a:rPr>
              <a:t>    “多张面孔的”</a:t>
            </a:r>
            <a:endParaRPr lang="en-US" altLang="zh-CN" sz="3200" dirty="0" smtClean="0">
              <a:solidFill>
                <a:srgbClr val="FFD860"/>
              </a:solidFill>
              <a:latin typeface="方正兰亭黑_GBK" pitchFamily="2" charset="-122"/>
              <a:ea typeface="方正兰亭黑_GBK" pitchFamily="2" charset="-122"/>
              <a:sym typeface="方正兰亭黑_GBK" pitchFamily="2" charset="-122"/>
            </a:endParaRPr>
          </a:p>
          <a:p>
            <a:pPr algn="ctr" eaLnBrk="1" fontAlgn="base" hangingPunct="1">
              <a:lnSpc>
                <a:spcPct val="110000"/>
              </a:lnSpc>
              <a:spcBef>
                <a:spcPct val="0"/>
              </a:spcBef>
              <a:spcAft>
                <a:spcPct val="0"/>
              </a:spcAft>
            </a:pPr>
            <a:r>
              <a:rPr lang="zh-CN" altLang="en-US" sz="3200" dirty="0" smtClean="0">
                <a:solidFill>
                  <a:srgbClr val="FFD860"/>
                </a:solidFill>
                <a:latin typeface="方正兰亭黑_GBK" pitchFamily="2" charset="-122"/>
                <a:ea typeface="方正兰亭黑_GBK" pitchFamily="2" charset="-122"/>
                <a:sym typeface="方正兰亭黑_GBK" pitchFamily="2" charset="-122"/>
              </a:rPr>
              <a:t>          的</a:t>
            </a:r>
            <a:r>
              <a:rPr lang="zh-CN" altLang="en-US" sz="3200" dirty="0">
                <a:solidFill>
                  <a:srgbClr val="FFD860"/>
                </a:solidFill>
                <a:latin typeface="方正兰亭黑_GBK" pitchFamily="2" charset="-122"/>
                <a:ea typeface="方正兰亭黑_GBK" pitchFamily="2" charset="-122"/>
                <a:sym typeface="方正兰亭黑_GBK" pitchFamily="2" charset="-122"/>
              </a:rPr>
              <a:t>工作</a:t>
            </a:r>
          </a:p>
        </p:txBody>
      </p:sp>
      <p:sp>
        <p:nvSpPr>
          <p:cNvPr id="28705" name="矩形 47"/>
          <p:cNvSpPr>
            <a:spLocks noChangeArrowheads="1"/>
          </p:cNvSpPr>
          <p:nvPr/>
        </p:nvSpPr>
        <p:spPr bwMode="auto">
          <a:xfrm>
            <a:off x="1416050" y="5419725"/>
            <a:ext cx="9359900" cy="3003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lnSpc>
                <a:spcPct val="110000"/>
              </a:lnSpc>
              <a:spcBef>
                <a:spcPct val="0"/>
              </a:spcBef>
              <a:spcAft>
                <a:spcPct val="0"/>
              </a:spcAft>
              <a:buFont typeface="Arial" panose="020B0604020202020204" pitchFamily="34" charset="0"/>
              <a:buNone/>
            </a:pPr>
            <a:endParaRPr lang="zh-CN" altLang="en-US" sz="1400" dirty="0" smtClean="0">
              <a:solidFill>
                <a:srgbClr val="FFD860"/>
              </a:solidFill>
              <a:latin typeface="方正兰亭黑_GBK" pitchFamily="2" charset="-122"/>
              <a:ea typeface="方正兰亭黑_GBK" pitchFamily="2" charset="-122"/>
              <a:sym typeface="方正兰亭黑_GBK" pitchFamily="2" charset="-122"/>
            </a:endParaRPr>
          </a:p>
        </p:txBody>
      </p:sp>
      <p:sp>
        <p:nvSpPr>
          <p:cNvPr id="3" name="文本框 2"/>
          <p:cNvSpPr txBox="1"/>
          <p:nvPr/>
        </p:nvSpPr>
        <p:spPr>
          <a:xfrm>
            <a:off x="1622046" y="1147475"/>
            <a:ext cx="3125269" cy="584775"/>
          </a:xfrm>
          <a:prstGeom prst="rect">
            <a:avLst/>
          </a:prstGeom>
          <a:noFill/>
        </p:spPr>
        <p:txBody>
          <a:bodyPr wrap="square" rtlCol="0">
            <a:spAutoFit/>
          </a:bodyPr>
          <a:lstStyle/>
          <a:p>
            <a:r>
              <a:rPr lang="zh-CN" altLang="zh-CN" sz="3200" dirty="0" smtClean="0">
                <a:solidFill>
                  <a:srgbClr val="FFC000"/>
                </a:solidFill>
              </a:rPr>
              <a:t>关键词的聚类</a:t>
            </a:r>
            <a:endParaRPr lang="zh-CN" altLang="en-US" sz="3200" dirty="0">
              <a:solidFill>
                <a:srgbClr val="FFC000"/>
              </a:solidFill>
            </a:endParaRPr>
          </a:p>
        </p:txBody>
      </p:sp>
      <p:pic>
        <p:nvPicPr>
          <p:cNvPr id="2" name="图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2531" y="1731867"/>
            <a:ext cx="5007071" cy="4618927"/>
          </a:xfrm>
          <a:prstGeom prst="rect">
            <a:avLst/>
          </a:prstGeom>
        </p:spPr>
      </p:pic>
    </p:spTree>
    <p:extLst>
      <p:ext uri="{BB962C8B-B14F-4D97-AF65-F5344CB8AC3E}">
        <p14:creationId xmlns:p14="http://schemas.microsoft.com/office/powerpoint/2010/main" val="108537250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8695"/>
                                        </p:tgtEl>
                                        <p:attrNameLst>
                                          <p:attrName>style.visibility</p:attrName>
                                        </p:attrNameLst>
                                      </p:cBhvr>
                                      <p:to>
                                        <p:strVal val="visible"/>
                                      </p:to>
                                    </p:set>
                                  </p:childTnLst>
                                </p:cTn>
                              </p:par>
                            </p:childTnLst>
                          </p:cTn>
                        </p:par>
                        <p:par>
                          <p:cTn id="7" fill="hold" nodeType="afterGroup">
                            <p:stCondLst>
                              <p:cond delay="1"/>
                            </p:stCondLst>
                            <p:childTnLst>
                              <p:par>
                                <p:cTn id="8" presetID="26" presetClass="emph" presetSubtype="0" fill="hold" grpId="1" nodeType="afterEffect">
                                  <p:stCondLst>
                                    <p:cond delay="0"/>
                                  </p:stCondLst>
                                  <p:childTnLst>
                                    <p:animEffect>
                                      <p:cBhvr>
                                        <p:cTn id="9" dur="500" tmFilter="0, 0; .2, .5; .8, .5; 1, 0"/>
                                        <p:tgtEl>
                                          <p:spTgt spid="28695"/>
                                        </p:tgtEl>
                                      </p:cBhvr>
                                    </p:animEffect>
                                    <p:animScale>
                                      <p:cBhvr>
                                        <p:cTn id="10" dur="250" autoRev="1" fill="hold"/>
                                        <p:tgtEl>
                                          <p:spTgt spid="28695"/>
                                        </p:tgtEl>
                                      </p:cBhvr>
                                      <p:by x="105000" y="105000"/>
                                    </p:animScale>
                                  </p:childTnLst>
                                </p:cTn>
                              </p:par>
                            </p:childTnLst>
                          </p:cTn>
                        </p:par>
                        <p:par>
                          <p:cTn id="11" fill="hold" nodeType="afterGroup">
                            <p:stCondLst>
                              <p:cond delay="501"/>
                            </p:stCondLst>
                            <p:childTnLst>
                              <p:par>
                                <p:cTn id="12" presetID="22" presetClass="entr" presetSubtype="2" fill="hold" grpId="0" nodeType="afterEffect">
                                  <p:stCondLst>
                                    <p:cond delay="0"/>
                                  </p:stCondLst>
                                  <p:childTnLst>
                                    <p:set>
                                      <p:cBhvr>
                                        <p:cTn id="13" dur="1" fill="hold">
                                          <p:stCondLst>
                                            <p:cond delay="0"/>
                                          </p:stCondLst>
                                        </p:cTn>
                                        <p:tgtEl>
                                          <p:spTgt spid="28697"/>
                                        </p:tgtEl>
                                        <p:attrNameLst>
                                          <p:attrName>style.visibility</p:attrName>
                                        </p:attrNameLst>
                                      </p:cBhvr>
                                      <p:to>
                                        <p:strVal val="visible"/>
                                      </p:to>
                                    </p:set>
                                    <p:animEffect>
                                      <p:cBhvr>
                                        <p:cTn id="14" dur="200"/>
                                        <p:tgtEl>
                                          <p:spTgt spid="28697"/>
                                        </p:tgtEl>
                                      </p:cBhvr>
                                    </p:animEffect>
                                  </p:childTnLst>
                                </p:cTn>
                              </p:par>
                            </p:childTnLst>
                          </p:cTn>
                        </p:par>
                        <p:par>
                          <p:cTn id="15" fill="hold" nodeType="afterGroup">
                            <p:stCondLst>
                              <p:cond delay="701"/>
                            </p:stCondLst>
                            <p:childTnLst>
                              <p:par>
                                <p:cTn id="16" presetID="22" presetClass="entr" presetSubtype="8" fill="hold" grpId="0" nodeType="afterEffect">
                                  <p:stCondLst>
                                    <p:cond delay="0"/>
                                  </p:stCondLst>
                                  <p:childTnLst>
                                    <p:set>
                                      <p:cBhvr>
                                        <p:cTn id="17" dur="1" fill="hold">
                                          <p:stCondLst>
                                            <p:cond delay="0"/>
                                          </p:stCondLst>
                                        </p:cTn>
                                        <p:tgtEl>
                                          <p:spTgt spid="28698"/>
                                        </p:tgtEl>
                                        <p:attrNameLst>
                                          <p:attrName>style.visibility</p:attrName>
                                        </p:attrNameLst>
                                      </p:cBhvr>
                                      <p:to>
                                        <p:strVal val="visible"/>
                                      </p:to>
                                    </p:set>
                                    <p:animEffect>
                                      <p:cBhvr>
                                        <p:cTn id="18" dur="500"/>
                                        <p:tgtEl>
                                          <p:spTgt spid="28698"/>
                                        </p:tgtEl>
                                      </p:cBhvr>
                                    </p:animEffect>
                                  </p:childTnLst>
                                </p:cTn>
                              </p:par>
                            </p:childTnLst>
                          </p:cTn>
                        </p:par>
                        <p:par>
                          <p:cTn id="19" fill="hold" nodeType="afterGroup">
                            <p:stCondLst>
                              <p:cond delay="1201"/>
                            </p:stCondLst>
                            <p:childTnLst>
                              <p:par>
                                <p:cTn id="20" presetID="22" presetClass="entr" presetSubtype="8" fill="hold" grpId="0" nodeType="afterEffect">
                                  <p:stCondLst>
                                    <p:cond delay="0"/>
                                  </p:stCondLst>
                                  <p:childTnLst>
                                    <p:set>
                                      <p:cBhvr>
                                        <p:cTn id="21" dur="1" fill="hold">
                                          <p:stCondLst>
                                            <p:cond delay="0"/>
                                          </p:stCondLst>
                                        </p:cTn>
                                        <p:tgtEl>
                                          <p:spTgt spid="28700"/>
                                        </p:tgtEl>
                                        <p:attrNameLst>
                                          <p:attrName>style.visibility</p:attrName>
                                        </p:attrNameLst>
                                      </p:cBhvr>
                                      <p:to>
                                        <p:strVal val="visible"/>
                                      </p:to>
                                    </p:set>
                                    <p:animEffect>
                                      <p:cBhvr>
                                        <p:cTn id="22" dur="500"/>
                                        <p:tgtEl>
                                          <p:spTgt spid="28700"/>
                                        </p:tgtEl>
                                      </p:cBhvr>
                                    </p:animEffect>
                                  </p:childTnLst>
                                </p:cTn>
                              </p:par>
                            </p:childTnLst>
                          </p:cTn>
                        </p:par>
                        <p:par>
                          <p:cTn id="23" fill="hold">
                            <p:stCondLst>
                              <p:cond delay="1701"/>
                            </p:stCondLst>
                            <p:childTnLst>
                              <p:par>
                                <p:cTn id="24" presetID="22" presetClass="entr" presetSubtype="1" fill="hold" nodeType="afterEffect">
                                  <p:stCondLst>
                                    <p:cond delay="0"/>
                                  </p:stCondLst>
                                  <p:childTnLst>
                                    <p:set>
                                      <p:cBhvr>
                                        <p:cTn id="25" dur="1" fill="hold">
                                          <p:stCondLst>
                                            <p:cond delay="0"/>
                                          </p:stCondLst>
                                        </p:cTn>
                                        <p:tgtEl>
                                          <p:spTgt spid="28688"/>
                                        </p:tgtEl>
                                        <p:attrNameLst>
                                          <p:attrName>style.visibility</p:attrName>
                                        </p:attrNameLst>
                                      </p:cBhvr>
                                      <p:to>
                                        <p:strVal val="visible"/>
                                      </p:to>
                                    </p:set>
                                    <p:animEffect>
                                      <p:cBhvr>
                                        <p:cTn id="26" dur="500"/>
                                        <p:tgtEl>
                                          <p:spTgt spid="28688"/>
                                        </p:tgtEl>
                                      </p:cBhvr>
                                    </p:animEffect>
                                  </p:childTnLst>
                                </p:cTn>
                              </p:par>
                            </p:childTnLst>
                          </p:cTn>
                        </p:par>
                        <p:par>
                          <p:cTn id="27" fill="hold" nodeType="afterGroup">
                            <p:stCondLst>
                              <p:cond delay="2201"/>
                            </p:stCondLst>
                            <p:childTnLst>
                              <p:par>
                                <p:cTn id="28" presetID="1" presetClass="entr" presetSubtype="0" fill="hold" grpId="0" nodeType="afterEffect">
                                  <p:stCondLst>
                                    <p:cond delay="0"/>
                                  </p:stCondLst>
                                  <p:childTnLst>
                                    <p:set>
                                      <p:cBhvr>
                                        <p:cTn id="29" dur="1" fill="hold">
                                          <p:stCondLst>
                                            <p:cond delay="0"/>
                                          </p:stCondLst>
                                        </p:cTn>
                                        <p:tgtEl>
                                          <p:spTgt spid="28684"/>
                                        </p:tgtEl>
                                        <p:attrNameLst>
                                          <p:attrName>style.visibility</p:attrName>
                                        </p:attrNameLst>
                                      </p:cBhvr>
                                      <p:to>
                                        <p:strVal val="visible"/>
                                      </p:to>
                                    </p:set>
                                  </p:childTnLst>
                                </p:cTn>
                              </p:par>
                            </p:childTnLst>
                          </p:cTn>
                        </p:par>
                        <p:par>
                          <p:cTn id="30" fill="hold" nodeType="afterGroup">
                            <p:stCondLst>
                              <p:cond delay="2201"/>
                            </p:stCondLst>
                            <p:childTnLst>
                              <p:par>
                                <p:cTn id="31" presetID="26" presetClass="emph" presetSubtype="0" fill="hold" grpId="1" nodeType="afterEffect">
                                  <p:stCondLst>
                                    <p:cond delay="0"/>
                                  </p:stCondLst>
                                  <p:childTnLst>
                                    <p:animEffect>
                                      <p:cBhvr>
                                        <p:cTn id="32" dur="500" tmFilter="0, 0; .2, .5; .8, .5; 1, 0"/>
                                        <p:tgtEl>
                                          <p:spTgt spid="28684"/>
                                        </p:tgtEl>
                                      </p:cBhvr>
                                    </p:animEffect>
                                    <p:animScale>
                                      <p:cBhvr>
                                        <p:cTn id="33" dur="250" autoRev="1" fill="hold"/>
                                        <p:tgtEl>
                                          <p:spTgt spid="28684"/>
                                        </p:tgtEl>
                                      </p:cBhvr>
                                      <p:by x="105000" y="105000"/>
                                    </p:animScale>
                                  </p:childTnLst>
                                </p:cTn>
                              </p:par>
                            </p:childTnLst>
                          </p:cTn>
                        </p:par>
                        <p:par>
                          <p:cTn id="34" fill="hold" nodeType="afterGroup">
                            <p:stCondLst>
                              <p:cond delay="2701"/>
                            </p:stCondLst>
                            <p:childTnLst>
                              <p:par>
                                <p:cTn id="35" presetID="22" presetClass="entr" presetSubtype="8" fill="hold" grpId="0" nodeType="afterEffect">
                                  <p:stCondLst>
                                    <p:cond delay="0"/>
                                  </p:stCondLst>
                                  <p:childTnLst>
                                    <p:set>
                                      <p:cBhvr>
                                        <p:cTn id="36" dur="1" fill="hold">
                                          <p:stCondLst>
                                            <p:cond delay="0"/>
                                          </p:stCondLst>
                                        </p:cTn>
                                        <p:tgtEl>
                                          <p:spTgt spid="28696"/>
                                        </p:tgtEl>
                                        <p:attrNameLst>
                                          <p:attrName>style.visibility</p:attrName>
                                        </p:attrNameLst>
                                      </p:cBhvr>
                                      <p:to>
                                        <p:strVal val="visible"/>
                                      </p:to>
                                    </p:set>
                                    <p:animEffect>
                                      <p:cBhvr>
                                        <p:cTn id="37" dur="200"/>
                                        <p:tgtEl>
                                          <p:spTgt spid="28696"/>
                                        </p:tgtEl>
                                      </p:cBhvr>
                                    </p:animEffect>
                                  </p:childTnLst>
                                </p:cTn>
                              </p:par>
                            </p:childTnLst>
                          </p:cTn>
                        </p:par>
                        <p:par>
                          <p:cTn id="38" fill="hold" nodeType="afterGroup">
                            <p:stCondLst>
                              <p:cond delay="2901"/>
                            </p:stCondLst>
                            <p:childTnLst>
                              <p:par>
                                <p:cTn id="39" presetID="22" presetClass="entr" presetSubtype="8" fill="hold" grpId="0" nodeType="afterEffect" nodePh="1">
                                  <p:stCondLst>
                                    <p:cond delay="0"/>
                                  </p:stCondLst>
                                  <p:endCondLst>
                                    <p:cond evt="begin" delay="0">
                                      <p:tn val="39"/>
                                    </p:cond>
                                  </p:endCondLst>
                                  <p:childTnLst>
                                    <p:set>
                                      <p:cBhvr>
                                        <p:cTn id="40" dur="1" fill="hold">
                                          <p:stCondLst>
                                            <p:cond delay="0"/>
                                          </p:stCondLst>
                                        </p:cTn>
                                        <p:tgtEl>
                                          <p:spTgt spid="28702"/>
                                        </p:tgtEl>
                                        <p:attrNameLst>
                                          <p:attrName>style.visibility</p:attrName>
                                        </p:attrNameLst>
                                      </p:cBhvr>
                                      <p:to>
                                        <p:strVal val="visible"/>
                                      </p:to>
                                    </p:set>
                                    <p:animEffect>
                                      <p:cBhvr>
                                        <p:cTn id="41" dur="500"/>
                                        <p:tgtEl>
                                          <p:spTgt spid="28702"/>
                                        </p:tgtEl>
                                      </p:cBhvr>
                                    </p:animEffect>
                                  </p:childTnLst>
                                </p:cTn>
                              </p:par>
                            </p:childTnLst>
                          </p:cTn>
                        </p:par>
                        <p:par>
                          <p:cTn id="42" fill="hold" nodeType="afterGroup">
                            <p:stCondLst>
                              <p:cond delay="3401"/>
                            </p:stCondLst>
                            <p:childTnLst>
                              <p:par>
                                <p:cTn id="43" presetID="22" presetClass="entr" presetSubtype="8" fill="hold" grpId="0" nodeType="afterEffect" nodePh="1">
                                  <p:stCondLst>
                                    <p:cond delay="0"/>
                                  </p:stCondLst>
                                  <p:endCondLst>
                                    <p:cond evt="begin" delay="0">
                                      <p:tn val="43"/>
                                    </p:cond>
                                  </p:endCondLst>
                                  <p:childTnLst>
                                    <p:set>
                                      <p:cBhvr>
                                        <p:cTn id="44" dur="1" fill="hold">
                                          <p:stCondLst>
                                            <p:cond delay="0"/>
                                          </p:stCondLst>
                                        </p:cTn>
                                        <p:tgtEl>
                                          <p:spTgt spid="28703"/>
                                        </p:tgtEl>
                                        <p:attrNameLst>
                                          <p:attrName>style.visibility</p:attrName>
                                        </p:attrNameLst>
                                      </p:cBhvr>
                                      <p:to>
                                        <p:strVal val="visible"/>
                                      </p:to>
                                    </p:set>
                                    <p:animEffect>
                                      <p:cBhvr>
                                        <p:cTn id="45" dur="500"/>
                                        <p:tgtEl>
                                          <p:spTgt spid="28703"/>
                                        </p:tgtEl>
                                      </p:cBhvr>
                                    </p:animEffect>
                                  </p:childTnLst>
                                </p:cTn>
                              </p:par>
                            </p:childTnLst>
                          </p:cTn>
                        </p:par>
                        <p:par>
                          <p:cTn id="46" fill="hold" nodeType="afterGroup">
                            <p:stCondLst>
                              <p:cond delay="3901"/>
                            </p:stCondLst>
                            <p:childTnLst>
                              <p:par>
                                <p:cTn id="47" presetID="10" presetClass="entr" presetSubtype="0" fill="hold" grpId="0" nodeType="afterEffect">
                                  <p:stCondLst>
                                    <p:cond delay="0"/>
                                  </p:stCondLst>
                                  <p:childTnLst>
                                    <p:set>
                                      <p:cBhvr>
                                        <p:cTn id="48" dur="1" fill="hold">
                                          <p:stCondLst>
                                            <p:cond delay="0"/>
                                          </p:stCondLst>
                                        </p:cTn>
                                        <p:tgtEl>
                                          <p:spTgt spid="28704"/>
                                        </p:tgtEl>
                                        <p:attrNameLst>
                                          <p:attrName>style.visibility</p:attrName>
                                        </p:attrNameLst>
                                      </p:cBhvr>
                                      <p:to>
                                        <p:strVal val="visible"/>
                                      </p:to>
                                    </p:set>
                                    <p:anim calcmode="lin" valueType="num">
                                      <p:cBhvr>
                                        <p:cTn id="49" dur="400" fill="hold"/>
                                        <p:tgtEl>
                                          <p:spTgt spid="28704"/>
                                        </p:tgtEl>
                                        <p:attrNameLst>
                                          <p:attrName>ppt_w</p:attrName>
                                        </p:attrNameLst>
                                      </p:cBhvr>
                                      <p:tavLst>
                                        <p:tav tm="0">
                                          <p:val>
                                            <p:fltVal val="0"/>
                                          </p:val>
                                        </p:tav>
                                        <p:tav tm="100000">
                                          <p:val>
                                            <p:strVal val="#ppt_w"/>
                                          </p:val>
                                        </p:tav>
                                      </p:tavLst>
                                    </p:anim>
                                    <p:anim calcmode="lin" valueType="num">
                                      <p:cBhvr>
                                        <p:cTn id="50" dur="400" fill="hold"/>
                                        <p:tgtEl>
                                          <p:spTgt spid="28704"/>
                                        </p:tgtEl>
                                        <p:attrNameLst>
                                          <p:attrName>ppt_h</p:attrName>
                                        </p:attrNameLst>
                                      </p:cBhvr>
                                      <p:tavLst>
                                        <p:tav tm="0">
                                          <p:val>
                                            <p:fltVal val="0"/>
                                          </p:val>
                                        </p:tav>
                                        <p:tav tm="100000">
                                          <p:val>
                                            <p:strVal val="#ppt_h"/>
                                          </p:val>
                                        </p:tav>
                                      </p:tavLst>
                                    </p:anim>
                                    <p:animEffect>
                                      <p:cBhvr>
                                        <p:cTn id="51" dur="400"/>
                                        <p:tgtEl>
                                          <p:spTgt spid="28704"/>
                                        </p:tgtEl>
                                      </p:cBhvr>
                                    </p:animEffect>
                                  </p:childTnLst>
                                </p:cTn>
                              </p:par>
                            </p:childTnLst>
                          </p:cTn>
                        </p:par>
                      </p:childTnLst>
                    </p:cTn>
                  </p:par>
                  <p:par>
                    <p:cTn id="52" fill="hold">
                      <p:stCondLst>
                        <p:cond delay="indefinite"/>
                      </p:stCondLst>
                      <p:childTnLst>
                        <p:par>
                          <p:cTn id="53" fill="hold" nodeType="afterGroup">
                            <p:stCondLst>
                              <p:cond delay="0"/>
                            </p:stCondLst>
                            <p:childTnLst>
                              <p:par>
                                <p:cTn id="54" presetID="2" presetClass="entr" presetSubtype="4" fill="hold" nodeType="clickEffect">
                                  <p:stCondLst>
                                    <p:cond delay="0"/>
                                  </p:stCondLst>
                                  <p:childTnLst>
                                    <p:set>
                                      <p:cBhvr>
                                        <p:cTn id="55" dur="1" fill="hold">
                                          <p:stCondLst>
                                            <p:cond delay="0"/>
                                          </p:stCondLst>
                                        </p:cTn>
                                        <p:tgtEl>
                                          <p:spTgt spid="28704">
                                            <p:txEl>
                                              <p:pRg st="1" end="1"/>
                                            </p:txEl>
                                          </p:spTgt>
                                        </p:tgtEl>
                                        <p:attrNameLst>
                                          <p:attrName>style.visibility</p:attrName>
                                        </p:attrNameLst>
                                      </p:cBhvr>
                                      <p:to>
                                        <p:strVal val="visible"/>
                                      </p:to>
                                    </p:set>
                                    <p:anim calcmode="lin" valueType="num">
                                      <p:cBhvr additive="base">
                                        <p:cTn id="56" dur="500" fill="hold"/>
                                        <p:tgtEl>
                                          <p:spTgt spid="28704">
                                            <p:txEl>
                                              <p:pRg st="1" end="1"/>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28704">
                                            <p:txEl>
                                              <p:pRg st="1" end="1"/>
                                            </p:txEl>
                                          </p:spTgt>
                                        </p:tgtEl>
                                        <p:attrNameLst>
                                          <p:attrName>ppt_y</p:attrName>
                                        </p:attrNameLst>
                                      </p:cBhvr>
                                      <p:tavLst>
                                        <p:tav tm="0">
                                          <p:val>
                                            <p:strVal val="1+#ppt_h/2"/>
                                          </p:val>
                                        </p:tav>
                                        <p:tav tm="100000">
                                          <p:val>
                                            <p:strVal val="#ppt_y"/>
                                          </p:val>
                                        </p:tav>
                                      </p:tavLst>
                                    </p:anim>
                                  </p:childTnLst>
                                </p:cTn>
                              </p:par>
                              <p:par>
                                <p:cTn id="58" presetID="2" presetClass="entr" presetSubtype="4" fill="hold" nodeType="withEffect">
                                  <p:stCondLst>
                                    <p:cond delay="0"/>
                                  </p:stCondLst>
                                  <p:childTnLst>
                                    <p:set>
                                      <p:cBhvr>
                                        <p:cTn id="59" dur="1" fill="hold">
                                          <p:stCondLst>
                                            <p:cond delay="0"/>
                                          </p:stCondLst>
                                        </p:cTn>
                                        <p:tgtEl>
                                          <p:spTgt spid="28704">
                                            <p:txEl>
                                              <p:pRg st="2" end="2"/>
                                            </p:txEl>
                                          </p:spTgt>
                                        </p:tgtEl>
                                        <p:attrNameLst>
                                          <p:attrName>style.visibility</p:attrName>
                                        </p:attrNameLst>
                                      </p:cBhvr>
                                      <p:to>
                                        <p:strVal val="visible"/>
                                      </p:to>
                                    </p:set>
                                    <p:anim calcmode="lin" valueType="num">
                                      <p:cBhvr additive="base">
                                        <p:cTn id="60" dur="500" fill="hold"/>
                                        <p:tgtEl>
                                          <p:spTgt spid="28704">
                                            <p:txEl>
                                              <p:pRg st="2" end="2"/>
                                            </p:txEl>
                                          </p:spTgt>
                                        </p:tgtEl>
                                        <p:attrNameLst>
                                          <p:attrName>ppt_x</p:attrName>
                                        </p:attrNameLst>
                                      </p:cBhvr>
                                      <p:tavLst>
                                        <p:tav tm="0">
                                          <p:val>
                                            <p:strVal val="#ppt_x"/>
                                          </p:val>
                                        </p:tav>
                                        <p:tav tm="100000">
                                          <p:val>
                                            <p:strVal val="#ppt_x"/>
                                          </p:val>
                                        </p:tav>
                                      </p:tavLst>
                                    </p:anim>
                                    <p:anim calcmode="lin" valueType="num">
                                      <p:cBhvr additive="base">
                                        <p:cTn id="61" dur="500" fill="hold"/>
                                        <p:tgtEl>
                                          <p:spTgt spid="2870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14" presetClass="entr" presetSubtype="10" fill="hold" grpId="0" nodeType="clickEffect">
                                  <p:stCondLst>
                                    <p:cond delay="0"/>
                                  </p:stCondLst>
                                  <p:childTnLst>
                                    <p:set>
                                      <p:cBhvr>
                                        <p:cTn id="65" dur="1" fill="hold">
                                          <p:stCondLst>
                                            <p:cond delay="0"/>
                                          </p:stCondLst>
                                        </p:cTn>
                                        <p:tgtEl>
                                          <p:spTgt spid="3"/>
                                        </p:tgtEl>
                                        <p:attrNameLst>
                                          <p:attrName>style.visibility</p:attrName>
                                        </p:attrNameLst>
                                      </p:cBhvr>
                                      <p:to>
                                        <p:strVal val="visible"/>
                                      </p:to>
                                    </p:set>
                                    <p:animEffect transition="in" filter="randombar(horizontal)">
                                      <p:cBhvr>
                                        <p:cTn id="66" dur="500"/>
                                        <p:tgtEl>
                                          <p:spTgt spid="3"/>
                                        </p:tgtEl>
                                      </p:cBhvr>
                                    </p:animEffect>
                                  </p:childTnLst>
                                </p:cTn>
                              </p:par>
                            </p:childTnLst>
                          </p:cTn>
                        </p:par>
                      </p:childTnLst>
                    </p:cTn>
                  </p:par>
                  <p:par>
                    <p:cTn id="67" fill="hold">
                      <p:stCondLst>
                        <p:cond delay="indefinite"/>
                      </p:stCondLst>
                      <p:childTnLst>
                        <p:par>
                          <p:cTn id="68" fill="hold">
                            <p:stCondLst>
                              <p:cond delay="0"/>
                            </p:stCondLst>
                            <p:childTnLst>
                              <p:par>
                                <p:cTn id="69" presetID="2" presetClass="entr" presetSubtype="4" fill="hold" nodeType="clickEffect">
                                  <p:stCondLst>
                                    <p:cond delay="0"/>
                                  </p:stCondLst>
                                  <p:childTnLst>
                                    <p:set>
                                      <p:cBhvr>
                                        <p:cTn id="70" dur="1" fill="hold">
                                          <p:stCondLst>
                                            <p:cond delay="0"/>
                                          </p:stCondLst>
                                        </p:cTn>
                                        <p:tgtEl>
                                          <p:spTgt spid="2"/>
                                        </p:tgtEl>
                                        <p:attrNameLst>
                                          <p:attrName>style.visibility</p:attrName>
                                        </p:attrNameLst>
                                      </p:cBhvr>
                                      <p:to>
                                        <p:strVal val="visible"/>
                                      </p:to>
                                    </p:set>
                                    <p:anim calcmode="lin" valueType="num">
                                      <p:cBhvr additive="base">
                                        <p:cTn id="71" dur="500" fill="hold"/>
                                        <p:tgtEl>
                                          <p:spTgt spid="2"/>
                                        </p:tgtEl>
                                        <p:attrNameLst>
                                          <p:attrName>ppt_x</p:attrName>
                                        </p:attrNameLst>
                                      </p:cBhvr>
                                      <p:tavLst>
                                        <p:tav tm="0">
                                          <p:val>
                                            <p:strVal val="#ppt_x"/>
                                          </p:val>
                                        </p:tav>
                                        <p:tav tm="100000">
                                          <p:val>
                                            <p:strVal val="#ppt_x"/>
                                          </p:val>
                                        </p:tav>
                                      </p:tavLst>
                                    </p:anim>
                                    <p:anim calcmode="lin" valueType="num">
                                      <p:cBhvr additive="base">
                                        <p:cTn id="72" dur="500" fill="hold"/>
                                        <p:tgtEl>
                                          <p:spTgt spid="2"/>
                                        </p:tgtEl>
                                        <p:attrNameLst>
                                          <p:attrName>ppt_y</p:attrName>
                                        </p:attrNameLst>
                                      </p:cBhvr>
                                      <p:tavLst>
                                        <p:tav tm="0">
                                          <p:val>
                                            <p:strVal val="1+#ppt_h/2"/>
                                          </p:val>
                                        </p:tav>
                                        <p:tav tm="100000">
                                          <p:val>
                                            <p:strVal val="#ppt_y"/>
                                          </p:val>
                                        </p:tav>
                                      </p:tavLst>
                                    </p:anim>
                                  </p:childTnLst>
                                </p:cTn>
                              </p:par>
                            </p:childTnLst>
                          </p:cTn>
                        </p:par>
                        <p:par>
                          <p:cTn id="73" fill="hold">
                            <p:stCondLst>
                              <p:cond delay="500"/>
                            </p:stCondLst>
                            <p:childTnLst>
                              <p:par>
                                <p:cTn id="74" presetID="22" presetClass="entr" presetSubtype="1" fill="hold" nodeType="afterEffect">
                                  <p:stCondLst>
                                    <p:cond delay="0"/>
                                  </p:stCondLst>
                                  <p:childTnLst>
                                    <p:set>
                                      <p:cBhvr>
                                        <p:cTn id="75" dur="1" fill="hold">
                                          <p:stCondLst>
                                            <p:cond delay="0"/>
                                          </p:stCondLst>
                                        </p:cTn>
                                        <p:tgtEl>
                                          <p:spTgt spid="28685"/>
                                        </p:tgtEl>
                                        <p:attrNameLst>
                                          <p:attrName>style.visibility</p:attrName>
                                        </p:attrNameLst>
                                      </p:cBhvr>
                                      <p:to>
                                        <p:strVal val="visible"/>
                                      </p:to>
                                    </p:set>
                                    <p:animEffect>
                                      <p:cBhvr>
                                        <p:cTn id="76" dur="500"/>
                                        <p:tgtEl>
                                          <p:spTgt spid="28685"/>
                                        </p:tgtEl>
                                      </p:cBhvr>
                                    </p:animEffect>
                                  </p:childTnLst>
                                </p:cTn>
                              </p:par>
                            </p:childTnLst>
                          </p:cTn>
                        </p:par>
                        <p:par>
                          <p:cTn id="77" fill="hold" nodeType="afterGroup">
                            <p:stCondLst>
                              <p:cond delay="1000"/>
                            </p:stCondLst>
                            <p:childTnLst>
                              <p:par>
                                <p:cTn id="78" presetID="10" presetClass="entr" presetSubtype="0" fill="hold" grpId="0" nodeType="afterEffect">
                                  <p:stCondLst>
                                    <p:cond delay="0"/>
                                  </p:stCondLst>
                                  <p:childTnLst>
                                    <p:set>
                                      <p:cBhvr>
                                        <p:cTn id="79" dur="1" fill="hold">
                                          <p:stCondLst>
                                            <p:cond delay="0"/>
                                          </p:stCondLst>
                                        </p:cTn>
                                        <p:tgtEl>
                                          <p:spTgt spid="28694"/>
                                        </p:tgtEl>
                                        <p:attrNameLst>
                                          <p:attrName>style.visibility</p:attrName>
                                        </p:attrNameLst>
                                      </p:cBhvr>
                                      <p:to>
                                        <p:strVal val="visible"/>
                                      </p:to>
                                    </p:set>
                                    <p:animEffect>
                                      <p:cBhvr>
                                        <p:cTn id="80" dur="500"/>
                                        <p:tgtEl>
                                          <p:spTgt spid="28694"/>
                                        </p:tgtEl>
                                      </p:cBhvr>
                                    </p:animEffect>
                                  </p:childTnLst>
                                </p:cTn>
                              </p:par>
                            </p:childTnLst>
                          </p:cTn>
                        </p:par>
                        <p:par>
                          <p:cTn id="81" fill="hold" nodeType="afterGroup">
                            <p:stCondLst>
                              <p:cond delay="1500"/>
                            </p:stCondLst>
                            <p:childTnLst>
                              <p:par>
                                <p:cTn id="82" presetID="26" presetClass="emph" presetSubtype="0" fill="hold" grpId="1" nodeType="afterEffect">
                                  <p:stCondLst>
                                    <p:cond delay="0"/>
                                  </p:stCondLst>
                                  <p:childTnLst>
                                    <p:animEffect>
                                      <p:cBhvr>
                                        <p:cTn id="83" dur="750" tmFilter="0, 0; .2, .5; .8, .5; 1, 0"/>
                                        <p:tgtEl>
                                          <p:spTgt spid="28694"/>
                                        </p:tgtEl>
                                      </p:cBhvr>
                                    </p:animEffect>
                                    <p:animScale>
                                      <p:cBhvr>
                                        <p:cTn id="84" dur="375" autoRev="1" fill="hold"/>
                                        <p:tgtEl>
                                          <p:spTgt spid="2869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84" grpId="0" bldLvl="0" animBg="1" autoUpdateAnimBg="0"/>
      <p:bldP spid="28684" grpId="1" bldLvl="0" animBg="1" autoUpdateAnimBg="0"/>
      <p:bldP spid="28694" grpId="0" bldLvl="0" animBg="1" autoUpdateAnimBg="0"/>
      <p:bldP spid="28694" grpId="1" bldLvl="0" animBg="1" autoUpdateAnimBg="0"/>
      <p:bldP spid="28695" grpId="0" bldLvl="0" animBg="1" autoUpdateAnimBg="0"/>
      <p:bldP spid="28695" grpId="1" bldLvl="0" animBg="1" autoUpdateAnimBg="0"/>
      <p:bldP spid="28696" grpId="0" bldLvl="0" animBg="1" autoUpdateAnimBg="0"/>
      <p:bldP spid="28697" grpId="0" bldLvl="0" animBg="1" autoUpdateAnimBg="0"/>
      <p:bldP spid="28698" grpId="0" bldLvl="0" autoUpdateAnimBg="0"/>
      <p:bldP spid="28700" grpId="0" bldLvl="0" autoUpdateAnimBg="0"/>
      <p:bldP spid="28702" grpId="0" bldLvl="0" autoUpdateAnimBg="0"/>
      <p:bldP spid="28703" grpId="0" bldLvl="0" autoUpdateAnimBg="0"/>
      <p:bldP spid="28704" grpId="0" bldLvl="0" autoUpdateAnimBg="0"/>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8A518E2D-BE4B-4E7C-8074-A18027009A8D}" type="slidenum">
              <a:rPr lang="zh-CN" altLang="en-US" sz="1200" smtClean="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19</a:t>
            </a:fld>
            <a:endParaRPr lang="zh-CN" altLang="en-US" smtClean="0">
              <a:solidFill>
                <a:srgbClr val="000000"/>
              </a:solidFill>
              <a:sym typeface="方正兰亭黑_GBK" pitchFamily="2" charset="-122"/>
            </a:endParaRPr>
          </a:p>
        </p:txBody>
      </p:sp>
      <p:sp>
        <p:nvSpPr>
          <p:cNvPr id="28675" name="任意多边形 4"/>
          <p:cNvSpPr>
            <a:spLocks noChangeArrowheads="1"/>
          </p:cNvSpPr>
          <p:nvPr/>
        </p:nvSpPr>
        <p:spPr bwMode="auto">
          <a:xfrm>
            <a:off x="11658600" y="6162675"/>
            <a:ext cx="635000" cy="400050"/>
          </a:xfrm>
          <a:custGeom>
            <a:avLst/>
            <a:gdLst>
              <a:gd name="T0" fmla="*/ 196547 w 808522"/>
              <a:gd name="T1" fmla="*/ 0 h 510140"/>
              <a:gd name="T2" fmla="*/ 200328 w 808522"/>
              <a:gd name="T3" fmla="*/ 0 h 510140"/>
              <a:gd name="T4" fmla="*/ 635000 w 808522"/>
              <a:gd name="T5" fmla="*/ 0 h 510140"/>
              <a:gd name="T6" fmla="*/ 635000 w 808522"/>
              <a:gd name="T7" fmla="*/ 400049 h 510140"/>
              <a:gd name="T8" fmla="*/ 200336 w 808522"/>
              <a:gd name="T9" fmla="*/ 400049 h 510140"/>
              <a:gd name="T10" fmla="*/ 200328 w 808522"/>
              <a:gd name="T11" fmla="*/ 400050 h 510140"/>
              <a:gd name="T12" fmla="*/ 200320 w 808522"/>
              <a:gd name="T13" fmla="*/ 400049 h 510140"/>
              <a:gd name="T14" fmla="*/ 196547 w 808522"/>
              <a:gd name="T15" fmla="*/ 400049 h 510140"/>
              <a:gd name="T16" fmla="*/ 196547 w 808522"/>
              <a:gd name="T17" fmla="*/ 399670 h 510140"/>
              <a:gd name="T18" fmla="*/ 159954 w 808522"/>
              <a:gd name="T19" fmla="*/ 395986 h 510140"/>
              <a:gd name="T20" fmla="*/ 0 w 808522"/>
              <a:gd name="T21" fmla="*/ 200025 h 510140"/>
              <a:gd name="T22" fmla="*/ 159954 w 808522"/>
              <a:gd name="T23" fmla="*/ 4064 h 510140"/>
              <a:gd name="T24" fmla="*/ 196547 w 808522"/>
              <a:gd name="T25" fmla="*/ 380 h 51014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08522"/>
              <a:gd name="T40" fmla="*/ 0 h 510140"/>
              <a:gd name="T41" fmla="*/ 808522 w 808522"/>
              <a:gd name="T42" fmla="*/ 510140 h 51014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08522" h="510140">
                <a:moveTo>
                  <a:pt x="250256" y="0"/>
                </a:moveTo>
                <a:lnTo>
                  <a:pt x="255070" y="0"/>
                </a:lnTo>
                <a:lnTo>
                  <a:pt x="808522" y="0"/>
                </a:lnTo>
                <a:lnTo>
                  <a:pt x="808522" y="510139"/>
                </a:lnTo>
                <a:lnTo>
                  <a:pt x="255080" y="510139"/>
                </a:lnTo>
                <a:lnTo>
                  <a:pt x="255070" y="510140"/>
                </a:lnTo>
                <a:lnTo>
                  <a:pt x="255060" y="510139"/>
                </a:lnTo>
                <a:lnTo>
                  <a:pt x="250256" y="510139"/>
                </a:lnTo>
                <a:lnTo>
                  <a:pt x="250256" y="509655"/>
                </a:lnTo>
                <a:lnTo>
                  <a:pt x="203664" y="504958"/>
                </a:lnTo>
                <a:cubicBezTo>
                  <a:pt x="87433" y="481174"/>
                  <a:pt x="0" y="378332"/>
                  <a:pt x="0" y="255070"/>
                </a:cubicBezTo>
                <a:cubicBezTo>
                  <a:pt x="0" y="131808"/>
                  <a:pt x="87433" y="28967"/>
                  <a:pt x="203664" y="5182"/>
                </a:cubicBezTo>
                <a:lnTo>
                  <a:pt x="250256" y="485"/>
                </a:lnTo>
                <a:close/>
              </a:path>
            </a:pathLst>
          </a:custGeom>
          <a:solidFill>
            <a:srgbClr val="F2F2F2">
              <a:alpha val="2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latin typeface="宋体" panose="02010600030101010101" pitchFamily="2" charset="-122"/>
              <a:sym typeface="宋体" panose="02010600030101010101" pitchFamily="2" charset="-122"/>
            </a:endParaRPr>
          </a:p>
        </p:txBody>
      </p:sp>
      <p:sp>
        <p:nvSpPr>
          <p:cNvPr id="28676" name="TextBox 15"/>
          <p:cNvSpPr>
            <a:spLocks noChangeArrowheads="1"/>
          </p:cNvSpPr>
          <p:nvPr/>
        </p:nvSpPr>
        <p:spPr bwMode="auto">
          <a:xfrm>
            <a:off x="11737975" y="6208713"/>
            <a:ext cx="454025"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58" tIns="34279" rIns="68558" bIns="34279">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1400"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rPr>
              <a:t>* </a:t>
            </a:r>
            <a:endParaRPr lang="zh-CN" altLang="en-US" sz="1400" b="1"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endParaRPr>
          </a:p>
        </p:txBody>
      </p:sp>
      <p:sp>
        <p:nvSpPr>
          <p:cNvPr id="28677" name="任意多边形 39"/>
          <p:cNvSpPr>
            <a:spLocks noChangeArrowheads="1"/>
          </p:cNvSpPr>
          <p:nvPr/>
        </p:nvSpPr>
        <p:spPr bwMode="auto">
          <a:xfrm flipH="1">
            <a:off x="6569073" y="1815151"/>
            <a:ext cx="3540125" cy="2925123"/>
          </a:xfrm>
          <a:custGeom>
            <a:avLst/>
            <a:gdLst>
              <a:gd name="T0" fmla="*/ 3540317 w 3540095"/>
              <a:gd name="T1" fmla="*/ 0 h 2597285"/>
              <a:gd name="T2" fmla="*/ 444710 w 3540095"/>
              <a:gd name="T3" fmla="*/ 0 h 2597285"/>
              <a:gd name="T4" fmla="*/ 450257 w 3540095"/>
              <a:gd name="T5" fmla="*/ 55005 h 2597285"/>
              <a:gd name="T6" fmla="*/ 24406 w 3540095"/>
              <a:gd name="T7" fmla="*/ 480679 h 2597285"/>
              <a:gd name="T8" fmla="*/ 0 w 3540095"/>
              <a:gd name="T9" fmla="*/ 478220 h 2597285"/>
              <a:gd name="T10" fmla="*/ 0 w 3540095"/>
              <a:gd name="T11" fmla="*/ 2596367 h 2597285"/>
              <a:gd name="T12" fmla="*/ 3540317 w 3540095"/>
              <a:gd name="T13" fmla="*/ 2596367 h 2597285"/>
              <a:gd name="T14" fmla="*/ 3540317 w 3540095"/>
              <a:gd name="T15" fmla="*/ 0 h 2597285"/>
              <a:gd name="T16" fmla="*/ 0 60000 65536"/>
              <a:gd name="T17" fmla="*/ 0 60000 65536"/>
              <a:gd name="T18" fmla="*/ 0 60000 65536"/>
              <a:gd name="T19" fmla="*/ 0 60000 65536"/>
              <a:gd name="T20" fmla="*/ 0 60000 65536"/>
              <a:gd name="T21" fmla="*/ 0 60000 65536"/>
              <a:gd name="T22" fmla="*/ 0 60000 65536"/>
              <a:gd name="T23" fmla="*/ 0 60000 65536"/>
              <a:gd name="T24" fmla="*/ 0 w 3540095"/>
              <a:gd name="T25" fmla="*/ 0 h 2597285"/>
              <a:gd name="T26" fmla="*/ 3540095 w 3540095"/>
              <a:gd name="T27" fmla="*/ 2597285 h 259728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540095" h="2597285">
                <a:moveTo>
                  <a:pt x="3540095" y="0"/>
                </a:moveTo>
                <a:lnTo>
                  <a:pt x="444682" y="0"/>
                </a:lnTo>
                <a:lnTo>
                  <a:pt x="450229" y="55024"/>
                </a:lnTo>
                <a:cubicBezTo>
                  <a:pt x="450229" y="290201"/>
                  <a:pt x="259581" y="480849"/>
                  <a:pt x="24404" y="480849"/>
                </a:cubicBezTo>
                <a:lnTo>
                  <a:pt x="0" y="478389"/>
                </a:lnTo>
                <a:lnTo>
                  <a:pt x="0" y="2597285"/>
                </a:lnTo>
                <a:lnTo>
                  <a:pt x="3540095" y="2597285"/>
                </a:lnTo>
                <a:lnTo>
                  <a:pt x="3540095" y="0"/>
                </a:lnTo>
                <a:close/>
              </a:path>
            </a:pathLst>
          </a:cu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78" name="Oval 57"/>
          <p:cNvSpPr>
            <a:spLocks noChangeArrowheads="1"/>
          </p:cNvSpPr>
          <p:nvPr/>
        </p:nvSpPr>
        <p:spPr bwMode="auto">
          <a:xfrm flipH="1">
            <a:off x="9658350" y="1439863"/>
            <a:ext cx="852488" cy="850900"/>
          </a:xfrm>
          <a:prstGeom prst="ellipse">
            <a:avLst/>
          </a:prstGeom>
          <a:solidFill>
            <a:srgbClr val="FFD860">
              <a:alpha val="39999"/>
            </a:srgbClr>
          </a:solidFill>
          <a:ln w="73025"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pic>
        <p:nvPicPr>
          <p:cNvPr id="28679" name="Group 5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2350" y="1670050"/>
            <a:ext cx="401638" cy="39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pic>
      <p:sp>
        <p:nvSpPr>
          <p:cNvPr id="28680" name="任意多边形 42"/>
          <p:cNvSpPr>
            <a:spLocks noChangeArrowheads="1"/>
          </p:cNvSpPr>
          <p:nvPr/>
        </p:nvSpPr>
        <p:spPr bwMode="auto">
          <a:xfrm flipH="1">
            <a:off x="682531" y="943415"/>
            <a:ext cx="5027540" cy="4330700"/>
          </a:xfrm>
          <a:custGeom>
            <a:avLst/>
            <a:gdLst>
              <a:gd name="T0" fmla="*/ 3183235 w 3641996"/>
              <a:gd name="T1" fmla="*/ 0 h 3183308"/>
              <a:gd name="T2" fmla="*/ 0 w 3641996"/>
              <a:gd name="T3" fmla="*/ 0 h 3183308"/>
              <a:gd name="T4" fmla="*/ 0 w 3641996"/>
              <a:gd name="T5" fmla="*/ 3184149 h 3183308"/>
              <a:gd name="T6" fmla="*/ 3641777 w 3641996"/>
              <a:gd name="T7" fmla="*/ 3184149 h 3183308"/>
              <a:gd name="T8" fmla="*/ 3641777 w 3641996"/>
              <a:gd name="T9" fmla="*/ 463601 h 3183308"/>
              <a:gd name="T10" fmla="*/ 3604863 w 3641996"/>
              <a:gd name="T11" fmla="*/ 467323 h 3183308"/>
              <a:gd name="T12" fmla="*/ 3179065 w 3641996"/>
              <a:gd name="T13" fmla="*/ 41386 h 3183308"/>
              <a:gd name="T14" fmla="*/ 3183235 w 3641996"/>
              <a:gd name="T15" fmla="*/ 0 h 3183308"/>
              <a:gd name="T16" fmla="*/ 0 60000 65536"/>
              <a:gd name="T17" fmla="*/ 0 60000 65536"/>
              <a:gd name="T18" fmla="*/ 0 60000 65536"/>
              <a:gd name="T19" fmla="*/ 0 60000 65536"/>
              <a:gd name="T20" fmla="*/ 0 60000 65536"/>
              <a:gd name="T21" fmla="*/ 0 60000 65536"/>
              <a:gd name="T22" fmla="*/ 0 60000 65536"/>
              <a:gd name="T23" fmla="*/ 0 60000 65536"/>
              <a:gd name="T24" fmla="*/ 0 w 3641996"/>
              <a:gd name="T25" fmla="*/ 0 h 3183308"/>
              <a:gd name="T26" fmla="*/ 3641996 w 3641996"/>
              <a:gd name="T27" fmla="*/ 3183308 h 318330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41996" h="3183308">
                <a:moveTo>
                  <a:pt x="3183427" y="0"/>
                </a:moveTo>
                <a:lnTo>
                  <a:pt x="0" y="0"/>
                </a:lnTo>
                <a:lnTo>
                  <a:pt x="0" y="3183308"/>
                </a:lnTo>
                <a:lnTo>
                  <a:pt x="3641996" y="3183308"/>
                </a:lnTo>
                <a:lnTo>
                  <a:pt x="3641996" y="463479"/>
                </a:lnTo>
                <a:lnTo>
                  <a:pt x="3605081" y="467200"/>
                </a:lnTo>
                <a:cubicBezTo>
                  <a:pt x="3369904" y="467200"/>
                  <a:pt x="3179256" y="276552"/>
                  <a:pt x="3179256" y="41375"/>
                </a:cubicBezTo>
                <a:lnTo>
                  <a:pt x="3183427" y="0"/>
                </a:lnTo>
                <a:close/>
              </a:path>
            </a:pathLst>
          </a:cu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dirty="0" smtClean="0">
              <a:solidFill>
                <a:srgbClr val="FFFFFF"/>
              </a:solidFill>
            </a:endParaRPr>
          </a:p>
        </p:txBody>
      </p:sp>
      <p:sp>
        <p:nvSpPr>
          <p:cNvPr id="28681" name="Oval 71"/>
          <p:cNvSpPr>
            <a:spLocks noChangeArrowheads="1"/>
          </p:cNvSpPr>
          <p:nvPr/>
        </p:nvSpPr>
        <p:spPr bwMode="auto">
          <a:xfrm flipH="1">
            <a:off x="320210" y="581299"/>
            <a:ext cx="990043" cy="962191"/>
          </a:xfrm>
          <a:prstGeom prst="ellipse">
            <a:avLst/>
          </a:prstGeom>
          <a:solidFill>
            <a:srgbClr val="FFD860">
              <a:alpha val="39999"/>
            </a:srgbClr>
          </a:solidFill>
          <a:ln w="73025"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pic>
        <p:nvPicPr>
          <p:cNvPr id="28682" name="Group 78"/>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587" y="852050"/>
            <a:ext cx="395287" cy="420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pic>
      <p:sp>
        <p:nvSpPr>
          <p:cNvPr id="28684" name="Oval 16"/>
          <p:cNvSpPr>
            <a:spLocks noChangeArrowheads="1"/>
          </p:cNvSpPr>
          <p:nvPr/>
        </p:nvSpPr>
        <p:spPr bwMode="auto">
          <a:xfrm flipH="1" flipV="1">
            <a:off x="6043613" y="3060700"/>
            <a:ext cx="136525" cy="136525"/>
          </a:xfrm>
          <a:prstGeom prst="ellipse">
            <a:avLst/>
          </a:prstGeom>
          <a:noFill/>
          <a:ln w="25400"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grpSp>
        <p:nvGrpSpPr>
          <p:cNvPr id="28685" name="Group 1"/>
          <p:cNvGrpSpPr>
            <a:grpSpLocks/>
          </p:cNvGrpSpPr>
          <p:nvPr/>
        </p:nvGrpSpPr>
        <p:grpSpPr bwMode="auto">
          <a:xfrm flipH="1" flipV="1">
            <a:off x="6092825" y="3197225"/>
            <a:ext cx="36513" cy="1552575"/>
            <a:chOff x="0" y="0"/>
            <a:chExt cx="36214" cy="1552769"/>
          </a:xfrm>
        </p:grpSpPr>
        <p:sp>
          <p:nvSpPr>
            <p:cNvPr id="28686" name="Straight Connector 14"/>
            <p:cNvSpPr>
              <a:spLocks noChangeShapeType="1"/>
            </p:cNvSpPr>
            <p:nvPr/>
          </p:nvSpPr>
          <p:spPr bwMode="auto">
            <a:xfrm>
              <a:off x="36214" y="0"/>
              <a:ext cx="1" cy="155276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28687" name="Straight Connector 24"/>
            <p:cNvSpPr>
              <a:spLocks noChangeShapeType="1"/>
            </p:cNvSpPr>
            <p:nvPr/>
          </p:nvSpPr>
          <p:spPr bwMode="auto">
            <a:xfrm>
              <a:off x="0" y="0"/>
              <a:ext cx="1" cy="155276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grpSp>
        <p:nvGrpSpPr>
          <p:cNvPr id="28688" name="Group 2"/>
          <p:cNvGrpSpPr>
            <a:grpSpLocks/>
          </p:cNvGrpSpPr>
          <p:nvPr/>
        </p:nvGrpSpPr>
        <p:grpSpPr bwMode="auto">
          <a:xfrm flipH="1" flipV="1">
            <a:off x="6092825" y="1689100"/>
            <a:ext cx="36513" cy="1371600"/>
            <a:chOff x="0" y="0"/>
            <a:chExt cx="36214" cy="1371599"/>
          </a:xfrm>
        </p:grpSpPr>
        <p:sp>
          <p:nvSpPr>
            <p:cNvPr id="28689" name="Straight Connector 19"/>
            <p:cNvSpPr>
              <a:spLocks noChangeShapeType="1"/>
            </p:cNvSpPr>
            <p:nvPr/>
          </p:nvSpPr>
          <p:spPr bwMode="auto">
            <a:xfrm>
              <a:off x="36214" y="0"/>
              <a:ext cx="1" cy="137159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28690" name="Straight Connector 25"/>
            <p:cNvSpPr>
              <a:spLocks noChangeShapeType="1"/>
            </p:cNvSpPr>
            <p:nvPr/>
          </p:nvSpPr>
          <p:spPr bwMode="auto">
            <a:xfrm>
              <a:off x="0" y="0"/>
              <a:ext cx="1" cy="137159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grpSp>
        <p:nvGrpSpPr>
          <p:cNvPr id="28691" name="Group 3"/>
          <p:cNvGrpSpPr>
            <a:grpSpLocks/>
          </p:cNvGrpSpPr>
          <p:nvPr/>
        </p:nvGrpSpPr>
        <p:grpSpPr bwMode="auto">
          <a:xfrm flipH="1" flipV="1">
            <a:off x="6092825" y="0"/>
            <a:ext cx="36513" cy="1552575"/>
            <a:chOff x="0" y="0"/>
            <a:chExt cx="36214" cy="1552769"/>
          </a:xfrm>
        </p:grpSpPr>
        <p:sp>
          <p:nvSpPr>
            <p:cNvPr id="28692" name="Straight Connector 21"/>
            <p:cNvSpPr>
              <a:spLocks noChangeShapeType="1"/>
            </p:cNvSpPr>
            <p:nvPr/>
          </p:nvSpPr>
          <p:spPr bwMode="auto">
            <a:xfrm>
              <a:off x="36214" y="0"/>
              <a:ext cx="1" cy="155276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28693" name="Straight Connector 26"/>
            <p:cNvSpPr>
              <a:spLocks noChangeShapeType="1"/>
            </p:cNvSpPr>
            <p:nvPr/>
          </p:nvSpPr>
          <p:spPr bwMode="auto">
            <a:xfrm>
              <a:off x="0" y="0"/>
              <a:ext cx="1" cy="1552769"/>
            </a:xfrm>
            <a:prstGeom prst="line">
              <a:avLst/>
            </a:prstGeom>
            <a:noFill/>
            <a:ln w="9525"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sp>
        <p:nvSpPr>
          <p:cNvPr id="28694" name="Oval 40"/>
          <p:cNvSpPr>
            <a:spLocks noChangeArrowheads="1"/>
          </p:cNvSpPr>
          <p:nvPr/>
        </p:nvSpPr>
        <p:spPr bwMode="auto">
          <a:xfrm flipH="1" flipV="1">
            <a:off x="6043613" y="4740275"/>
            <a:ext cx="136525" cy="136525"/>
          </a:xfrm>
          <a:prstGeom prst="ellipse">
            <a:avLst/>
          </a:prstGeom>
          <a:noFill/>
          <a:ln w="25400"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95" name="Oval 41"/>
          <p:cNvSpPr>
            <a:spLocks noChangeArrowheads="1"/>
          </p:cNvSpPr>
          <p:nvPr/>
        </p:nvSpPr>
        <p:spPr bwMode="auto">
          <a:xfrm flipH="1" flipV="1">
            <a:off x="6043613" y="1552575"/>
            <a:ext cx="136525" cy="136525"/>
          </a:xfrm>
          <a:prstGeom prst="ellipse">
            <a:avLst/>
          </a:prstGeom>
          <a:noFill/>
          <a:ln w="25400" cmpd="sng">
            <a:solidFill>
              <a:srgbClr val="FFD8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96" name="Isosceles Triangle 48"/>
          <p:cNvSpPr>
            <a:spLocks noChangeArrowheads="1"/>
          </p:cNvSpPr>
          <p:nvPr/>
        </p:nvSpPr>
        <p:spPr bwMode="auto">
          <a:xfrm rot="16200000" flipV="1">
            <a:off x="6247607" y="3069431"/>
            <a:ext cx="68262" cy="117475"/>
          </a:xfrm>
          <a:prstGeom prst="triangle">
            <a:avLst>
              <a:gd name="adj" fmla="val 50000"/>
            </a:avLst>
          </a:prstGeom>
          <a:solidFill>
            <a:srgbClr val="FFD860"/>
          </a:solidFill>
          <a:ln w="12700"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97" name="Isosceles Triangle 69"/>
          <p:cNvSpPr>
            <a:spLocks noChangeArrowheads="1"/>
          </p:cNvSpPr>
          <p:nvPr/>
        </p:nvSpPr>
        <p:spPr bwMode="auto">
          <a:xfrm rot="5400000" flipH="1" flipV="1">
            <a:off x="5901532" y="1562894"/>
            <a:ext cx="69850" cy="115887"/>
          </a:xfrm>
          <a:prstGeom prst="triangle">
            <a:avLst>
              <a:gd name="adj" fmla="val 50000"/>
            </a:avLst>
          </a:prstGeom>
          <a:solidFill>
            <a:srgbClr val="FFD860"/>
          </a:solidFill>
          <a:ln w="12700"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endParaRPr>
          </a:p>
        </p:txBody>
      </p:sp>
      <p:sp>
        <p:nvSpPr>
          <p:cNvPr id="28698" name="TextBox 79"/>
          <p:cNvSpPr>
            <a:spLocks noChangeArrowheads="1"/>
          </p:cNvSpPr>
          <p:nvPr/>
        </p:nvSpPr>
        <p:spPr bwMode="auto">
          <a:xfrm>
            <a:off x="4771921" y="1028700"/>
            <a:ext cx="92402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r>
              <a:rPr lang="zh-CN" altLang="en-US" sz="1600" dirty="0" smtClean="0">
                <a:solidFill>
                  <a:srgbClr val="FFD860"/>
                </a:solidFill>
                <a:latin typeface="Arial Black" panose="020B0A04020102020204" pitchFamily="34" charset="0"/>
              </a:rPr>
              <a:t> </a:t>
            </a:r>
          </a:p>
        </p:txBody>
      </p:sp>
      <p:sp>
        <p:nvSpPr>
          <p:cNvPr id="28700" name="TextBox 159"/>
          <p:cNvSpPr>
            <a:spLocks noChangeArrowheads="1"/>
          </p:cNvSpPr>
          <p:nvPr/>
        </p:nvSpPr>
        <p:spPr bwMode="auto">
          <a:xfrm>
            <a:off x="3082902" y="1182688"/>
            <a:ext cx="3000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dirty="0" smtClean="0">
                <a:solidFill>
                  <a:srgbClr val="FFD860"/>
                </a:solidFill>
                <a:latin typeface="方正兰亭黑_GBK" pitchFamily="2" charset="-122"/>
                <a:ea typeface="方正兰亭黑_GBK" pitchFamily="2" charset="-122"/>
                <a:sym typeface="方正兰亭黑_GBK" pitchFamily="2" charset="-122"/>
              </a:rPr>
              <a:t> </a:t>
            </a:r>
            <a:endParaRPr lang="zh-CN" altLang="en-US" dirty="0" smtClean="0">
              <a:solidFill>
                <a:srgbClr val="FFD860"/>
              </a:solidFill>
              <a:latin typeface="方正兰亭黑_GBK" pitchFamily="2" charset="-122"/>
              <a:ea typeface="方正兰亭黑_GBK" pitchFamily="2" charset="-122"/>
              <a:sym typeface="方正兰亭黑_GBK" pitchFamily="2" charset="-122"/>
            </a:endParaRPr>
          </a:p>
        </p:txBody>
      </p:sp>
      <p:sp>
        <p:nvSpPr>
          <p:cNvPr id="28702" name="TextBox 50"/>
          <p:cNvSpPr>
            <a:spLocks noChangeArrowheads="1"/>
          </p:cNvSpPr>
          <p:nvPr/>
        </p:nvSpPr>
        <p:spPr bwMode="auto">
          <a:xfrm>
            <a:off x="6680200" y="1898650"/>
            <a:ext cx="18473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1600" dirty="0" smtClean="0">
              <a:solidFill>
                <a:srgbClr val="FFD860"/>
              </a:solidFill>
              <a:latin typeface="Arial Black" panose="020B0A04020102020204" pitchFamily="34" charset="0"/>
            </a:endParaRPr>
          </a:p>
        </p:txBody>
      </p:sp>
      <p:sp>
        <p:nvSpPr>
          <p:cNvPr id="28703" name="TextBox 159"/>
          <p:cNvSpPr>
            <a:spLocks noChangeArrowheads="1"/>
          </p:cNvSpPr>
          <p:nvPr/>
        </p:nvSpPr>
        <p:spPr bwMode="auto">
          <a:xfrm>
            <a:off x="8099425" y="2071688"/>
            <a:ext cx="1847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dirty="0" smtClean="0">
              <a:solidFill>
                <a:srgbClr val="FFD860"/>
              </a:solidFill>
              <a:latin typeface="方正兰亭黑_GBK" pitchFamily="2" charset="-122"/>
              <a:ea typeface="方正兰亭黑_GBK" pitchFamily="2" charset="-122"/>
              <a:sym typeface="方正兰亭黑_GBK" pitchFamily="2" charset="-122"/>
            </a:endParaRPr>
          </a:p>
        </p:txBody>
      </p:sp>
      <p:sp>
        <p:nvSpPr>
          <p:cNvPr id="28704" name="矩形 47"/>
          <p:cNvSpPr>
            <a:spLocks noChangeArrowheads="1"/>
          </p:cNvSpPr>
          <p:nvPr/>
        </p:nvSpPr>
        <p:spPr bwMode="auto">
          <a:xfrm>
            <a:off x="6517022" y="2320363"/>
            <a:ext cx="3592176" cy="22590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lnSpc>
                <a:spcPct val="110000"/>
              </a:lnSpc>
              <a:spcBef>
                <a:spcPct val="0"/>
              </a:spcBef>
              <a:spcAft>
                <a:spcPct val="0"/>
              </a:spcAft>
            </a:pPr>
            <a:r>
              <a:rPr lang="zh-CN" altLang="en-US" sz="3200" dirty="0" smtClean="0">
                <a:solidFill>
                  <a:srgbClr val="FFD860"/>
                </a:solidFill>
                <a:latin typeface="方正兰亭黑_GBK" pitchFamily="2" charset="-122"/>
                <a:ea typeface="方正兰亭黑_GBK" pitchFamily="2" charset="-122"/>
                <a:sym typeface="方正兰亭黑_GBK" pitchFamily="2" charset="-122"/>
              </a:rPr>
              <a:t>这</a:t>
            </a:r>
            <a:r>
              <a:rPr lang="zh-CN" altLang="en-US" sz="3200" dirty="0">
                <a:solidFill>
                  <a:srgbClr val="FFD860"/>
                </a:solidFill>
                <a:latin typeface="方正兰亭黑_GBK" pitchFamily="2" charset="-122"/>
                <a:ea typeface="方正兰亭黑_GBK" pitchFamily="2" charset="-122"/>
                <a:sym typeface="方正兰亭黑_GBK" pitchFamily="2" charset="-122"/>
              </a:rPr>
              <a:t>是一份</a:t>
            </a:r>
            <a:r>
              <a:rPr lang="zh-CN" altLang="en-US" sz="3200" dirty="0" smtClean="0">
                <a:solidFill>
                  <a:srgbClr val="FFD860"/>
                </a:solidFill>
                <a:latin typeface="方正兰亭黑_GBK" pitchFamily="2" charset="-122"/>
                <a:ea typeface="方正兰亭黑_GBK" pitchFamily="2" charset="-122"/>
                <a:sym typeface="方正兰亭黑_GBK" pitchFamily="2" charset="-122"/>
              </a:rPr>
              <a:t>需要</a:t>
            </a:r>
            <a:endParaRPr lang="en-US" altLang="zh-CN" sz="3200" dirty="0" smtClean="0">
              <a:solidFill>
                <a:srgbClr val="FFD860"/>
              </a:solidFill>
              <a:latin typeface="方正兰亭黑_GBK" pitchFamily="2" charset="-122"/>
              <a:ea typeface="方正兰亭黑_GBK" pitchFamily="2" charset="-122"/>
              <a:sym typeface="方正兰亭黑_GBK" pitchFamily="2" charset="-122"/>
            </a:endParaRPr>
          </a:p>
          <a:p>
            <a:pPr eaLnBrk="1" fontAlgn="base" hangingPunct="1">
              <a:lnSpc>
                <a:spcPct val="110000"/>
              </a:lnSpc>
              <a:spcBef>
                <a:spcPct val="0"/>
              </a:spcBef>
              <a:spcAft>
                <a:spcPct val="0"/>
              </a:spcAft>
            </a:pPr>
            <a:r>
              <a:rPr lang="zh-CN" altLang="en-US" sz="3200" dirty="0" smtClean="0">
                <a:solidFill>
                  <a:srgbClr val="FFD860"/>
                </a:solidFill>
                <a:latin typeface="方正兰亭黑_GBK" pitchFamily="2" charset="-122"/>
                <a:ea typeface="方正兰亭黑_GBK" pitchFamily="2" charset="-122"/>
                <a:sym typeface="方正兰亭黑_GBK" pitchFamily="2" charset="-122"/>
              </a:rPr>
              <a:t>审美和</a:t>
            </a:r>
            <a:endParaRPr lang="en-US" altLang="zh-CN" sz="3200" dirty="0" smtClean="0">
              <a:solidFill>
                <a:srgbClr val="FFD860"/>
              </a:solidFill>
              <a:latin typeface="方正兰亭黑_GBK" pitchFamily="2" charset="-122"/>
              <a:ea typeface="方正兰亭黑_GBK" pitchFamily="2" charset="-122"/>
              <a:sym typeface="方正兰亭黑_GBK" pitchFamily="2" charset="-122"/>
            </a:endParaRPr>
          </a:p>
          <a:p>
            <a:pPr eaLnBrk="1" fontAlgn="base" hangingPunct="1">
              <a:lnSpc>
                <a:spcPct val="110000"/>
              </a:lnSpc>
              <a:spcBef>
                <a:spcPct val="0"/>
              </a:spcBef>
              <a:spcAft>
                <a:spcPct val="0"/>
              </a:spcAft>
            </a:pPr>
            <a:r>
              <a:rPr lang="zh-CN" altLang="en-US" sz="3200" dirty="0" smtClean="0">
                <a:solidFill>
                  <a:srgbClr val="FFD860"/>
                </a:solidFill>
                <a:latin typeface="方正兰亭黑_GBK" pitchFamily="2" charset="-122"/>
                <a:ea typeface="方正兰亭黑_GBK" pitchFamily="2" charset="-122"/>
                <a:sym typeface="方正兰亭黑_GBK" pitchFamily="2" charset="-122"/>
              </a:rPr>
              <a:t>    “多张面孔的”</a:t>
            </a:r>
            <a:endParaRPr lang="en-US" altLang="zh-CN" sz="3200" dirty="0" smtClean="0">
              <a:solidFill>
                <a:srgbClr val="FFD860"/>
              </a:solidFill>
              <a:latin typeface="方正兰亭黑_GBK" pitchFamily="2" charset="-122"/>
              <a:ea typeface="方正兰亭黑_GBK" pitchFamily="2" charset="-122"/>
              <a:sym typeface="方正兰亭黑_GBK" pitchFamily="2" charset="-122"/>
            </a:endParaRPr>
          </a:p>
          <a:p>
            <a:pPr algn="ctr" eaLnBrk="1" fontAlgn="base" hangingPunct="1">
              <a:lnSpc>
                <a:spcPct val="110000"/>
              </a:lnSpc>
              <a:spcBef>
                <a:spcPct val="0"/>
              </a:spcBef>
              <a:spcAft>
                <a:spcPct val="0"/>
              </a:spcAft>
            </a:pPr>
            <a:r>
              <a:rPr lang="zh-CN" altLang="en-US" sz="3200" dirty="0" smtClean="0">
                <a:solidFill>
                  <a:srgbClr val="FFD860"/>
                </a:solidFill>
                <a:latin typeface="方正兰亭黑_GBK" pitchFamily="2" charset="-122"/>
                <a:ea typeface="方正兰亭黑_GBK" pitchFamily="2" charset="-122"/>
                <a:sym typeface="方正兰亭黑_GBK" pitchFamily="2" charset="-122"/>
              </a:rPr>
              <a:t>          的</a:t>
            </a:r>
            <a:r>
              <a:rPr lang="zh-CN" altLang="en-US" sz="3200" dirty="0">
                <a:solidFill>
                  <a:srgbClr val="FFD860"/>
                </a:solidFill>
                <a:latin typeface="方正兰亭黑_GBK" pitchFamily="2" charset="-122"/>
                <a:ea typeface="方正兰亭黑_GBK" pitchFamily="2" charset="-122"/>
                <a:sym typeface="方正兰亭黑_GBK" pitchFamily="2" charset="-122"/>
              </a:rPr>
              <a:t>工作</a:t>
            </a:r>
          </a:p>
        </p:txBody>
      </p:sp>
      <p:sp>
        <p:nvSpPr>
          <p:cNvPr id="28705" name="矩形 47"/>
          <p:cNvSpPr>
            <a:spLocks noChangeArrowheads="1"/>
          </p:cNvSpPr>
          <p:nvPr/>
        </p:nvSpPr>
        <p:spPr bwMode="auto">
          <a:xfrm>
            <a:off x="1416050" y="5419725"/>
            <a:ext cx="9359900" cy="3003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lnSpc>
                <a:spcPct val="110000"/>
              </a:lnSpc>
              <a:spcBef>
                <a:spcPct val="0"/>
              </a:spcBef>
              <a:spcAft>
                <a:spcPct val="0"/>
              </a:spcAft>
              <a:buFont typeface="Arial" panose="020B0604020202020204" pitchFamily="34" charset="0"/>
              <a:buNone/>
            </a:pPr>
            <a:endParaRPr lang="zh-CN" altLang="en-US" sz="1400" dirty="0" smtClean="0">
              <a:solidFill>
                <a:srgbClr val="FFD860"/>
              </a:solidFill>
              <a:latin typeface="方正兰亭黑_GBK" pitchFamily="2" charset="-122"/>
              <a:ea typeface="方正兰亭黑_GBK" pitchFamily="2" charset="-122"/>
              <a:sym typeface="方正兰亭黑_GBK" pitchFamily="2" charset="-122"/>
            </a:endParaRPr>
          </a:p>
        </p:txBody>
      </p:sp>
      <p:sp>
        <p:nvSpPr>
          <p:cNvPr id="3" name="文本框 2"/>
          <p:cNvSpPr txBox="1"/>
          <p:nvPr/>
        </p:nvSpPr>
        <p:spPr>
          <a:xfrm>
            <a:off x="1416050" y="1147475"/>
            <a:ext cx="4225923" cy="523220"/>
          </a:xfrm>
          <a:prstGeom prst="rect">
            <a:avLst/>
          </a:prstGeom>
          <a:noFill/>
        </p:spPr>
        <p:txBody>
          <a:bodyPr wrap="square" rtlCol="0">
            <a:spAutoFit/>
          </a:bodyPr>
          <a:lstStyle/>
          <a:p>
            <a:r>
              <a:rPr lang="zh-CN" altLang="en-US" sz="2800" dirty="0">
                <a:solidFill>
                  <a:srgbClr val="FFC000"/>
                </a:solidFill>
              </a:rPr>
              <a:t>多层次多维度的互动图表</a:t>
            </a:r>
            <a:endParaRPr lang="zh-CN" altLang="en-US" sz="2800" dirty="0">
              <a:solidFill>
                <a:srgbClr val="FFC000"/>
              </a:solidFill>
            </a:endParaRPr>
          </a:p>
        </p:txBody>
      </p:sp>
      <p:pic>
        <p:nvPicPr>
          <p:cNvPr id="2" name="图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2531" y="1793405"/>
            <a:ext cx="9426668" cy="4415308"/>
          </a:xfrm>
          <a:prstGeom prst="rect">
            <a:avLst/>
          </a:prstGeom>
        </p:spPr>
      </p:pic>
      <p:pic>
        <p:nvPicPr>
          <p:cNvPr id="4" name="图片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95950" y="939383"/>
            <a:ext cx="6457950" cy="5265298"/>
          </a:xfrm>
          <a:prstGeom prst="rect">
            <a:avLst/>
          </a:prstGeom>
        </p:spPr>
      </p:pic>
      <p:pic>
        <p:nvPicPr>
          <p:cNvPr id="5" name="图片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4261" y="1801935"/>
            <a:ext cx="5007307" cy="4360740"/>
          </a:xfrm>
          <a:prstGeom prst="rect">
            <a:avLst/>
          </a:prstGeom>
        </p:spPr>
      </p:pic>
    </p:spTree>
    <p:extLst>
      <p:ext uri="{BB962C8B-B14F-4D97-AF65-F5344CB8AC3E}">
        <p14:creationId xmlns:p14="http://schemas.microsoft.com/office/powerpoint/2010/main" val="278708073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8695"/>
                                        </p:tgtEl>
                                        <p:attrNameLst>
                                          <p:attrName>style.visibility</p:attrName>
                                        </p:attrNameLst>
                                      </p:cBhvr>
                                      <p:to>
                                        <p:strVal val="visible"/>
                                      </p:to>
                                    </p:set>
                                  </p:childTnLst>
                                </p:cTn>
                              </p:par>
                            </p:childTnLst>
                          </p:cTn>
                        </p:par>
                        <p:par>
                          <p:cTn id="7" fill="hold" nodeType="afterGroup">
                            <p:stCondLst>
                              <p:cond delay="1"/>
                            </p:stCondLst>
                            <p:childTnLst>
                              <p:par>
                                <p:cTn id="8" presetID="26" presetClass="emph" presetSubtype="0" fill="hold" grpId="1" nodeType="afterEffect">
                                  <p:stCondLst>
                                    <p:cond delay="0"/>
                                  </p:stCondLst>
                                  <p:childTnLst>
                                    <p:animEffect>
                                      <p:cBhvr>
                                        <p:cTn id="9" dur="500" tmFilter="0, 0; .2, .5; .8, .5; 1, 0"/>
                                        <p:tgtEl>
                                          <p:spTgt spid="28695"/>
                                        </p:tgtEl>
                                      </p:cBhvr>
                                    </p:animEffect>
                                    <p:animScale>
                                      <p:cBhvr>
                                        <p:cTn id="10" dur="250" autoRev="1" fill="hold"/>
                                        <p:tgtEl>
                                          <p:spTgt spid="28695"/>
                                        </p:tgtEl>
                                      </p:cBhvr>
                                      <p:by x="105000" y="105000"/>
                                    </p:animScale>
                                  </p:childTnLst>
                                </p:cTn>
                              </p:par>
                            </p:childTnLst>
                          </p:cTn>
                        </p:par>
                        <p:par>
                          <p:cTn id="11" fill="hold" nodeType="afterGroup">
                            <p:stCondLst>
                              <p:cond delay="501"/>
                            </p:stCondLst>
                            <p:childTnLst>
                              <p:par>
                                <p:cTn id="12" presetID="22" presetClass="entr" presetSubtype="2" fill="hold" grpId="0" nodeType="afterEffect">
                                  <p:stCondLst>
                                    <p:cond delay="0"/>
                                  </p:stCondLst>
                                  <p:childTnLst>
                                    <p:set>
                                      <p:cBhvr>
                                        <p:cTn id="13" dur="1" fill="hold">
                                          <p:stCondLst>
                                            <p:cond delay="0"/>
                                          </p:stCondLst>
                                        </p:cTn>
                                        <p:tgtEl>
                                          <p:spTgt spid="28697"/>
                                        </p:tgtEl>
                                        <p:attrNameLst>
                                          <p:attrName>style.visibility</p:attrName>
                                        </p:attrNameLst>
                                      </p:cBhvr>
                                      <p:to>
                                        <p:strVal val="visible"/>
                                      </p:to>
                                    </p:set>
                                    <p:animEffect>
                                      <p:cBhvr>
                                        <p:cTn id="14" dur="200"/>
                                        <p:tgtEl>
                                          <p:spTgt spid="28697"/>
                                        </p:tgtEl>
                                      </p:cBhvr>
                                    </p:animEffect>
                                  </p:childTnLst>
                                </p:cTn>
                              </p:par>
                            </p:childTnLst>
                          </p:cTn>
                        </p:par>
                        <p:par>
                          <p:cTn id="15" fill="hold" nodeType="afterGroup">
                            <p:stCondLst>
                              <p:cond delay="701"/>
                            </p:stCondLst>
                            <p:childTnLst>
                              <p:par>
                                <p:cTn id="16" presetID="22" presetClass="entr" presetSubtype="8" fill="hold" grpId="0" nodeType="afterEffect">
                                  <p:stCondLst>
                                    <p:cond delay="0"/>
                                  </p:stCondLst>
                                  <p:childTnLst>
                                    <p:set>
                                      <p:cBhvr>
                                        <p:cTn id="17" dur="1" fill="hold">
                                          <p:stCondLst>
                                            <p:cond delay="0"/>
                                          </p:stCondLst>
                                        </p:cTn>
                                        <p:tgtEl>
                                          <p:spTgt spid="28698"/>
                                        </p:tgtEl>
                                        <p:attrNameLst>
                                          <p:attrName>style.visibility</p:attrName>
                                        </p:attrNameLst>
                                      </p:cBhvr>
                                      <p:to>
                                        <p:strVal val="visible"/>
                                      </p:to>
                                    </p:set>
                                    <p:animEffect>
                                      <p:cBhvr>
                                        <p:cTn id="18" dur="500"/>
                                        <p:tgtEl>
                                          <p:spTgt spid="28698"/>
                                        </p:tgtEl>
                                      </p:cBhvr>
                                    </p:animEffect>
                                  </p:childTnLst>
                                </p:cTn>
                              </p:par>
                            </p:childTnLst>
                          </p:cTn>
                        </p:par>
                        <p:par>
                          <p:cTn id="19" fill="hold" nodeType="afterGroup">
                            <p:stCondLst>
                              <p:cond delay="1201"/>
                            </p:stCondLst>
                            <p:childTnLst>
                              <p:par>
                                <p:cTn id="20" presetID="22" presetClass="entr" presetSubtype="8" fill="hold" grpId="0" nodeType="afterEffect">
                                  <p:stCondLst>
                                    <p:cond delay="0"/>
                                  </p:stCondLst>
                                  <p:childTnLst>
                                    <p:set>
                                      <p:cBhvr>
                                        <p:cTn id="21" dur="1" fill="hold">
                                          <p:stCondLst>
                                            <p:cond delay="0"/>
                                          </p:stCondLst>
                                        </p:cTn>
                                        <p:tgtEl>
                                          <p:spTgt spid="28700"/>
                                        </p:tgtEl>
                                        <p:attrNameLst>
                                          <p:attrName>style.visibility</p:attrName>
                                        </p:attrNameLst>
                                      </p:cBhvr>
                                      <p:to>
                                        <p:strVal val="visible"/>
                                      </p:to>
                                    </p:set>
                                    <p:animEffect>
                                      <p:cBhvr>
                                        <p:cTn id="22" dur="500"/>
                                        <p:tgtEl>
                                          <p:spTgt spid="28700"/>
                                        </p:tgtEl>
                                      </p:cBhvr>
                                    </p:animEffect>
                                  </p:childTnLst>
                                </p:cTn>
                              </p:par>
                            </p:childTnLst>
                          </p:cTn>
                        </p:par>
                        <p:par>
                          <p:cTn id="23" fill="hold">
                            <p:stCondLst>
                              <p:cond delay="1701"/>
                            </p:stCondLst>
                            <p:childTnLst>
                              <p:par>
                                <p:cTn id="24" presetID="22" presetClass="entr" presetSubtype="1" fill="hold" nodeType="afterEffect">
                                  <p:stCondLst>
                                    <p:cond delay="0"/>
                                  </p:stCondLst>
                                  <p:childTnLst>
                                    <p:set>
                                      <p:cBhvr>
                                        <p:cTn id="25" dur="1" fill="hold">
                                          <p:stCondLst>
                                            <p:cond delay="0"/>
                                          </p:stCondLst>
                                        </p:cTn>
                                        <p:tgtEl>
                                          <p:spTgt spid="28688"/>
                                        </p:tgtEl>
                                        <p:attrNameLst>
                                          <p:attrName>style.visibility</p:attrName>
                                        </p:attrNameLst>
                                      </p:cBhvr>
                                      <p:to>
                                        <p:strVal val="visible"/>
                                      </p:to>
                                    </p:set>
                                    <p:animEffect>
                                      <p:cBhvr>
                                        <p:cTn id="26" dur="500"/>
                                        <p:tgtEl>
                                          <p:spTgt spid="28688"/>
                                        </p:tgtEl>
                                      </p:cBhvr>
                                    </p:animEffect>
                                  </p:childTnLst>
                                </p:cTn>
                              </p:par>
                            </p:childTnLst>
                          </p:cTn>
                        </p:par>
                        <p:par>
                          <p:cTn id="27" fill="hold" nodeType="afterGroup">
                            <p:stCondLst>
                              <p:cond delay="2201"/>
                            </p:stCondLst>
                            <p:childTnLst>
                              <p:par>
                                <p:cTn id="28" presetID="1" presetClass="entr" presetSubtype="0" fill="hold" grpId="0" nodeType="afterEffect">
                                  <p:stCondLst>
                                    <p:cond delay="0"/>
                                  </p:stCondLst>
                                  <p:childTnLst>
                                    <p:set>
                                      <p:cBhvr>
                                        <p:cTn id="29" dur="1" fill="hold">
                                          <p:stCondLst>
                                            <p:cond delay="0"/>
                                          </p:stCondLst>
                                        </p:cTn>
                                        <p:tgtEl>
                                          <p:spTgt spid="28684"/>
                                        </p:tgtEl>
                                        <p:attrNameLst>
                                          <p:attrName>style.visibility</p:attrName>
                                        </p:attrNameLst>
                                      </p:cBhvr>
                                      <p:to>
                                        <p:strVal val="visible"/>
                                      </p:to>
                                    </p:set>
                                  </p:childTnLst>
                                </p:cTn>
                              </p:par>
                            </p:childTnLst>
                          </p:cTn>
                        </p:par>
                        <p:par>
                          <p:cTn id="30" fill="hold" nodeType="afterGroup">
                            <p:stCondLst>
                              <p:cond delay="2201"/>
                            </p:stCondLst>
                            <p:childTnLst>
                              <p:par>
                                <p:cTn id="31" presetID="26" presetClass="emph" presetSubtype="0" fill="hold" grpId="1" nodeType="afterEffect">
                                  <p:stCondLst>
                                    <p:cond delay="0"/>
                                  </p:stCondLst>
                                  <p:childTnLst>
                                    <p:animEffect>
                                      <p:cBhvr>
                                        <p:cTn id="32" dur="500" tmFilter="0, 0; .2, .5; .8, .5; 1, 0"/>
                                        <p:tgtEl>
                                          <p:spTgt spid="28684"/>
                                        </p:tgtEl>
                                      </p:cBhvr>
                                    </p:animEffect>
                                    <p:animScale>
                                      <p:cBhvr>
                                        <p:cTn id="33" dur="250" autoRev="1" fill="hold"/>
                                        <p:tgtEl>
                                          <p:spTgt spid="28684"/>
                                        </p:tgtEl>
                                      </p:cBhvr>
                                      <p:by x="105000" y="105000"/>
                                    </p:animScale>
                                  </p:childTnLst>
                                </p:cTn>
                              </p:par>
                            </p:childTnLst>
                          </p:cTn>
                        </p:par>
                        <p:par>
                          <p:cTn id="34" fill="hold" nodeType="afterGroup">
                            <p:stCondLst>
                              <p:cond delay="2701"/>
                            </p:stCondLst>
                            <p:childTnLst>
                              <p:par>
                                <p:cTn id="35" presetID="22" presetClass="entr" presetSubtype="8" fill="hold" grpId="0" nodeType="afterEffect">
                                  <p:stCondLst>
                                    <p:cond delay="0"/>
                                  </p:stCondLst>
                                  <p:childTnLst>
                                    <p:set>
                                      <p:cBhvr>
                                        <p:cTn id="36" dur="1" fill="hold">
                                          <p:stCondLst>
                                            <p:cond delay="0"/>
                                          </p:stCondLst>
                                        </p:cTn>
                                        <p:tgtEl>
                                          <p:spTgt spid="28696"/>
                                        </p:tgtEl>
                                        <p:attrNameLst>
                                          <p:attrName>style.visibility</p:attrName>
                                        </p:attrNameLst>
                                      </p:cBhvr>
                                      <p:to>
                                        <p:strVal val="visible"/>
                                      </p:to>
                                    </p:set>
                                    <p:animEffect>
                                      <p:cBhvr>
                                        <p:cTn id="37" dur="200"/>
                                        <p:tgtEl>
                                          <p:spTgt spid="28696"/>
                                        </p:tgtEl>
                                      </p:cBhvr>
                                    </p:animEffect>
                                  </p:childTnLst>
                                </p:cTn>
                              </p:par>
                            </p:childTnLst>
                          </p:cTn>
                        </p:par>
                        <p:par>
                          <p:cTn id="38" fill="hold" nodeType="afterGroup">
                            <p:stCondLst>
                              <p:cond delay="2901"/>
                            </p:stCondLst>
                            <p:childTnLst>
                              <p:par>
                                <p:cTn id="39" presetID="22" presetClass="entr" presetSubtype="8" fill="hold" grpId="0" nodeType="afterEffect" nodePh="1">
                                  <p:stCondLst>
                                    <p:cond delay="0"/>
                                  </p:stCondLst>
                                  <p:endCondLst>
                                    <p:cond evt="begin" delay="0">
                                      <p:tn val="39"/>
                                    </p:cond>
                                  </p:endCondLst>
                                  <p:childTnLst>
                                    <p:set>
                                      <p:cBhvr>
                                        <p:cTn id="40" dur="1" fill="hold">
                                          <p:stCondLst>
                                            <p:cond delay="0"/>
                                          </p:stCondLst>
                                        </p:cTn>
                                        <p:tgtEl>
                                          <p:spTgt spid="28702"/>
                                        </p:tgtEl>
                                        <p:attrNameLst>
                                          <p:attrName>style.visibility</p:attrName>
                                        </p:attrNameLst>
                                      </p:cBhvr>
                                      <p:to>
                                        <p:strVal val="visible"/>
                                      </p:to>
                                    </p:set>
                                    <p:animEffect>
                                      <p:cBhvr>
                                        <p:cTn id="41" dur="500"/>
                                        <p:tgtEl>
                                          <p:spTgt spid="28702"/>
                                        </p:tgtEl>
                                      </p:cBhvr>
                                    </p:animEffect>
                                  </p:childTnLst>
                                </p:cTn>
                              </p:par>
                            </p:childTnLst>
                          </p:cTn>
                        </p:par>
                        <p:par>
                          <p:cTn id="42" fill="hold" nodeType="afterGroup">
                            <p:stCondLst>
                              <p:cond delay="3401"/>
                            </p:stCondLst>
                            <p:childTnLst>
                              <p:par>
                                <p:cTn id="43" presetID="22" presetClass="entr" presetSubtype="8" fill="hold" grpId="0" nodeType="afterEffect" nodePh="1">
                                  <p:stCondLst>
                                    <p:cond delay="0"/>
                                  </p:stCondLst>
                                  <p:endCondLst>
                                    <p:cond evt="begin" delay="0">
                                      <p:tn val="43"/>
                                    </p:cond>
                                  </p:endCondLst>
                                  <p:childTnLst>
                                    <p:set>
                                      <p:cBhvr>
                                        <p:cTn id="44" dur="1" fill="hold">
                                          <p:stCondLst>
                                            <p:cond delay="0"/>
                                          </p:stCondLst>
                                        </p:cTn>
                                        <p:tgtEl>
                                          <p:spTgt spid="28703"/>
                                        </p:tgtEl>
                                        <p:attrNameLst>
                                          <p:attrName>style.visibility</p:attrName>
                                        </p:attrNameLst>
                                      </p:cBhvr>
                                      <p:to>
                                        <p:strVal val="visible"/>
                                      </p:to>
                                    </p:set>
                                    <p:animEffect>
                                      <p:cBhvr>
                                        <p:cTn id="45" dur="500"/>
                                        <p:tgtEl>
                                          <p:spTgt spid="28703"/>
                                        </p:tgtEl>
                                      </p:cBhvr>
                                    </p:animEffect>
                                  </p:childTnLst>
                                </p:cTn>
                              </p:par>
                            </p:childTnLst>
                          </p:cTn>
                        </p:par>
                        <p:par>
                          <p:cTn id="46" fill="hold" nodeType="afterGroup">
                            <p:stCondLst>
                              <p:cond delay="3901"/>
                            </p:stCondLst>
                            <p:childTnLst>
                              <p:par>
                                <p:cTn id="47" presetID="10" presetClass="entr" presetSubtype="0" fill="hold" grpId="0" nodeType="afterEffect">
                                  <p:stCondLst>
                                    <p:cond delay="0"/>
                                  </p:stCondLst>
                                  <p:childTnLst>
                                    <p:set>
                                      <p:cBhvr>
                                        <p:cTn id="48" dur="1" fill="hold">
                                          <p:stCondLst>
                                            <p:cond delay="0"/>
                                          </p:stCondLst>
                                        </p:cTn>
                                        <p:tgtEl>
                                          <p:spTgt spid="28704"/>
                                        </p:tgtEl>
                                        <p:attrNameLst>
                                          <p:attrName>style.visibility</p:attrName>
                                        </p:attrNameLst>
                                      </p:cBhvr>
                                      <p:to>
                                        <p:strVal val="visible"/>
                                      </p:to>
                                    </p:set>
                                    <p:anim calcmode="lin" valueType="num">
                                      <p:cBhvr>
                                        <p:cTn id="49" dur="400" fill="hold"/>
                                        <p:tgtEl>
                                          <p:spTgt spid="28704"/>
                                        </p:tgtEl>
                                        <p:attrNameLst>
                                          <p:attrName>ppt_w</p:attrName>
                                        </p:attrNameLst>
                                      </p:cBhvr>
                                      <p:tavLst>
                                        <p:tav tm="0">
                                          <p:val>
                                            <p:fltVal val="0"/>
                                          </p:val>
                                        </p:tav>
                                        <p:tav tm="100000">
                                          <p:val>
                                            <p:strVal val="#ppt_w"/>
                                          </p:val>
                                        </p:tav>
                                      </p:tavLst>
                                    </p:anim>
                                    <p:anim calcmode="lin" valueType="num">
                                      <p:cBhvr>
                                        <p:cTn id="50" dur="400" fill="hold"/>
                                        <p:tgtEl>
                                          <p:spTgt spid="28704"/>
                                        </p:tgtEl>
                                        <p:attrNameLst>
                                          <p:attrName>ppt_h</p:attrName>
                                        </p:attrNameLst>
                                      </p:cBhvr>
                                      <p:tavLst>
                                        <p:tav tm="0">
                                          <p:val>
                                            <p:fltVal val="0"/>
                                          </p:val>
                                        </p:tav>
                                        <p:tav tm="100000">
                                          <p:val>
                                            <p:strVal val="#ppt_h"/>
                                          </p:val>
                                        </p:tav>
                                      </p:tavLst>
                                    </p:anim>
                                    <p:animEffect>
                                      <p:cBhvr>
                                        <p:cTn id="51" dur="400"/>
                                        <p:tgtEl>
                                          <p:spTgt spid="28704"/>
                                        </p:tgtEl>
                                      </p:cBhvr>
                                    </p:animEffect>
                                  </p:childTnLst>
                                </p:cTn>
                              </p:par>
                            </p:childTnLst>
                          </p:cTn>
                        </p:par>
                      </p:childTnLst>
                    </p:cTn>
                  </p:par>
                  <p:par>
                    <p:cTn id="52" fill="hold">
                      <p:stCondLst>
                        <p:cond delay="indefinite"/>
                      </p:stCondLst>
                      <p:childTnLst>
                        <p:par>
                          <p:cTn id="53" fill="hold" nodeType="afterGroup">
                            <p:stCondLst>
                              <p:cond delay="0"/>
                            </p:stCondLst>
                            <p:childTnLst>
                              <p:par>
                                <p:cTn id="54" presetID="2" presetClass="entr" presetSubtype="4" fill="hold" nodeType="clickEffect">
                                  <p:stCondLst>
                                    <p:cond delay="0"/>
                                  </p:stCondLst>
                                  <p:childTnLst>
                                    <p:set>
                                      <p:cBhvr>
                                        <p:cTn id="55" dur="1" fill="hold">
                                          <p:stCondLst>
                                            <p:cond delay="0"/>
                                          </p:stCondLst>
                                        </p:cTn>
                                        <p:tgtEl>
                                          <p:spTgt spid="28704">
                                            <p:txEl>
                                              <p:pRg st="1" end="1"/>
                                            </p:txEl>
                                          </p:spTgt>
                                        </p:tgtEl>
                                        <p:attrNameLst>
                                          <p:attrName>style.visibility</p:attrName>
                                        </p:attrNameLst>
                                      </p:cBhvr>
                                      <p:to>
                                        <p:strVal val="visible"/>
                                      </p:to>
                                    </p:set>
                                    <p:anim calcmode="lin" valueType="num">
                                      <p:cBhvr additive="base">
                                        <p:cTn id="56" dur="500" fill="hold"/>
                                        <p:tgtEl>
                                          <p:spTgt spid="28704">
                                            <p:txEl>
                                              <p:pRg st="1" end="1"/>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28704">
                                            <p:txEl>
                                              <p:pRg st="1" end="1"/>
                                            </p:txEl>
                                          </p:spTgt>
                                        </p:tgtEl>
                                        <p:attrNameLst>
                                          <p:attrName>ppt_y</p:attrName>
                                        </p:attrNameLst>
                                      </p:cBhvr>
                                      <p:tavLst>
                                        <p:tav tm="0">
                                          <p:val>
                                            <p:strVal val="1+#ppt_h/2"/>
                                          </p:val>
                                        </p:tav>
                                        <p:tav tm="100000">
                                          <p:val>
                                            <p:strVal val="#ppt_y"/>
                                          </p:val>
                                        </p:tav>
                                      </p:tavLst>
                                    </p:anim>
                                  </p:childTnLst>
                                </p:cTn>
                              </p:par>
                              <p:par>
                                <p:cTn id="58" presetID="2" presetClass="entr" presetSubtype="4" fill="hold" nodeType="withEffect">
                                  <p:stCondLst>
                                    <p:cond delay="0"/>
                                  </p:stCondLst>
                                  <p:childTnLst>
                                    <p:set>
                                      <p:cBhvr>
                                        <p:cTn id="59" dur="1" fill="hold">
                                          <p:stCondLst>
                                            <p:cond delay="0"/>
                                          </p:stCondLst>
                                        </p:cTn>
                                        <p:tgtEl>
                                          <p:spTgt spid="28704">
                                            <p:txEl>
                                              <p:pRg st="2" end="2"/>
                                            </p:txEl>
                                          </p:spTgt>
                                        </p:tgtEl>
                                        <p:attrNameLst>
                                          <p:attrName>style.visibility</p:attrName>
                                        </p:attrNameLst>
                                      </p:cBhvr>
                                      <p:to>
                                        <p:strVal val="visible"/>
                                      </p:to>
                                    </p:set>
                                    <p:anim calcmode="lin" valueType="num">
                                      <p:cBhvr additive="base">
                                        <p:cTn id="60" dur="500" fill="hold"/>
                                        <p:tgtEl>
                                          <p:spTgt spid="28704">
                                            <p:txEl>
                                              <p:pRg st="2" end="2"/>
                                            </p:txEl>
                                          </p:spTgt>
                                        </p:tgtEl>
                                        <p:attrNameLst>
                                          <p:attrName>ppt_x</p:attrName>
                                        </p:attrNameLst>
                                      </p:cBhvr>
                                      <p:tavLst>
                                        <p:tav tm="0">
                                          <p:val>
                                            <p:strVal val="#ppt_x"/>
                                          </p:val>
                                        </p:tav>
                                        <p:tav tm="100000">
                                          <p:val>
                                            <p:strVal val="#ppt_x"/>
                                          </p:val>
                                        </p:tav>
                                      </p:tavLst>
                                    </p:anim>
                                    <p:anim calcmode="lin" valueType="num">
                                      <p:cBhvr additive="base">
                                        <p:cTn id="61" dur="500" fill="hold"/>
                                        <p:tgtEl>
                                          <p:spTgt spid="2870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14" presetClass="entr" presetSubtype="10" fill="hold" grpId="0" nodeType="clickEffect">
                                  <p:stCondLst>
                                    <p:cond delay="0"/>
                                  </p:stCondLst>
                                  <p:childTnLst>
                                    <p:set>
                                      <p:cBhvr>
                                        <p:cTn id="65" dur="1" fill="hold">
                                          <p:stCondLst>
                                            <p:cond delay="0"/>
                                          </p:stCondLst>
                                        </p:cTn>
                                        <p:tgtEl>
                                          <p:spTgt spid="3"/>
                                        </p:tgtEl>
                                        <p:attrNameLst>
                                          <p:attrName>style.visibility</p:attrName>
                                        </p:attrNameLst>
                                      </p:cBhvr>
                                      <p:to>
                                        <p:strVal val="visible"/>
                                      </p:to>
                                    </p:set>
                                    <p:animEffect transition="in" filter="randombar(horizontal)">
                                      <p:cBhvr>
                                        <p:cTn id="66" dur="500"/>
                                        <p:tgtEl>
                                          <p:spTgt spid="3"/>
                                        </p:tgtEl>
                                      </p:cBhvr>
                                    </p:animEffect>
                                  </p:childTnLst>
                                </p:cTn>
                              </p:par>
                            </p:childTnLst>
                          </p:cTn>
                        </p:par>
                      </p:childTnLst>
                    </p:cTn>
                  </p:par>
                  <p:par>
                    <p:cTn id="67" fill="hold">
                      <p:stCondLst>
                        <p:cond delay="indefinite"/>
                      </p:stCondLst>
                      <p:childTnLst>
                        <p:par>
                          <p:cTn id="68" fill="hold">
                            <p:stCondLst>
                              <p:cond delay="0"/>
                            </p:stCondLst>
                            <p:childTnLst>
                              <p:par>
                                <p:cTn id="69" presetID="2" presetClass="entr" presetSubtype="4" fill="hold" nodeType="clickEffect">
                                  <p:stCondLst>
                                    <p:cond delay="0"/>
                                  </p:stCondLst>
                                  <p:childTnLst>
                                    <p:set>
                                      <p:cBhvr>
                                        <p:cTn id="70" dur="1" fill="hold">
                                          <p:stCondLst>
                                            <p:cond delay="0"/>
                                          </p:stCondLst>
                                        </p:cTn>
                                        <p:tgtEl>
                                          <p:spTgt spid="2"/>
                                        </p:tgtEl>
                                        <p:attrNameLst>
                                          <p:attrName>style.visibility</p:attrName>
                                        </p:attrNameLst>
                                      </p:cBhvr>
                                      <p:to>
                                        <p:strVal val="visible"/>
                                      </p:to>
                                    </p:set>
                                    <p:anim calcmode="lin" valueType="num">
                                      <p:cBhvr additive="base">
                                        <p:cTn id="71" dur="500" fill="hold"/>
                                        <p:tgtEl>
                                          <p:spTgt spid="2"/>
                                        </p:tgtEl>
                                        <p:attrNameLst>
                                          <p:attrName>ppt_x</p:attrName>
                                        </p:attrNameLst>
                                      </p:cBhvr>
                                      <p:tavLst>
                                        <p:tav tm="0">
                                          <p:val>
                                            <p:strVal val="#ppt_x"/>
                                          </p:val>
                                        </p:tav>
                                        <p:tav tm="100000">
                                          <p:val>
                                            <p:strVal val="#ppt_x"/>
                                          </p:val>
                                        </p:tav>
                                      </p:tavLst>
                                    </p:anim>
                                    <p:anim calcmode="lin" valueType="num">
                                      <p:cBhvr additive="base">
                                        <p:cTn id="72" dur="500" fill="hold"/>
                                        <p:tgtEl>
                                          <p:spTgt spid="2"/>
                                        </p:tgtEl>
                                        <p:attrNameLst>
                                          <p:attrName>ppt_y</p:attrName>
                                        </p:attrNameLst>
                                      </p:cBhvr>
                                      <p:tavLst>
                                        <p:tav tm="0">
                                          <p:val>
                                            <p:strVal val="1+#ppt_h/2"/>
                                          </p:val>
                                        </p:tav>
                                        <p:tav tm="100000">
                                          <p:val>
                                            <p:strVal val="#ppt_y"/>
                                          </p:val>
                                        </p:tav>
                                      </p:tavLst>
                                    </p:anim>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73" fill="hold">
                      <p:stCondLst>
                        <p:cond delay="indefinite"/>
                      </p:stCondLst>
                      <p:childTnLst>
                        <p:par>
                          <p:cTn id="74" fill="hold">
                            <p:stCondLst>
                              <p:cond delay="0"/>
                            </p:stCondLst>
                            <p:childTnLst>
                              <p:par>
                                <p:cTn id="75" presetID="2" presetClass="entr" presetSubtype="4" fill="hold" nodeType="clickEffect">
                                  <p:stCondLst>
                                    <p:cond delay="0"/>
                                  </p:stCondLst>
                                  <p:childTnLst>
                                    <p:set>
                                      <p:cBhvr>
                                        <p:cTn id="76" dur="1" fill="hold">
                                          <p:stCondLst>
                                            <p:cond delay="0"/>
                                          </p:stCondLst>
                                        </p:cTn>
                                        <p:tgtEl>
                                          <p:spTgt spid="4"/>
                                        </p:tgtEl>
                                        <p:attrNameLst>
                                          <p:attrName>style.visibility</p:attrName>
                                        </p:attrNameLst>
                                      </p:cBhvr>
                                      <p:to>
                                        <p:strVal val="visible"/>
                                      </p:to>
                                    </p:set>
                                    <p:anim calcmode="lin" valueType="num">
                                      <p:cBhvr additive="base">
                                        <p:cTn id="77" dur="500" fill="hold"/>
                                        <p:tgtEl>
                                          <p:spTgt spid="4"/>
                                        </p:tgtEl>
                                        <p:attrNameLst>
                                          <p:attrName>ppt_x</p:attrName>
                                        </p:attrNameLst>
                                      </p:cBhvr>
                                      <p:tavLst>
                                        <p:tav tm="0">
                                          <p:val>
                                            <p:strVal val="#ppt_x"/>
                                          </p:val>
                                        </p:tav>
                                        <p:tav tm="100000">
                                          <p:val>
                                            <p:strVal val="#ppt_x"/>
                                          </p:val>
                                        </p:tav>
                                      </p:tavLst>
                                    </p:anim>
                                    <p:anim calcmode="lin" valueType="num">
                                      <p:cBhvr additive="base">
                                        <p:cTn id="78" dur="500" fill="hold"/>
                                        <p:tgtEl>
                                          <p:spTgt spid="4"/>
                                        </p:tgtEl>
                                        <p:attrNameLst>
                                          <p:attrName>ppt_y</p:attrName>
                                        </p:attrNameLst>
                                      </p:cBhvr>
                                      <p:tavLst>
                                        <p:tav tm="0">
                                          <p:val>
                                            <p:strVal val="1+#ppt_h/2"/>
                                          </p:val>
                                        </p:tav>
                                        <p:tav tm="100000">
                                          <p:val>
                                            <p:strVal val="#ppt_y"/>
                                          </p:val>
                                        </p:tav>
                                      </p:tavLst>
                                    </p:anim>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79" fill="hold">
                      <p:stCondLst>
                        <p:cond delay="indefinite"/>
                      </p:stCondLst>
                      <p:childTnLst>
                        <p:par>
                          <p:cTn id="80" fill="hold">
                            <p:stCondLst>
                              <p:cond delay="0"/>
                            </p:stCondLst>
                            <p:childTnLst>
                              <p:par>
                                <p:cTn id="81" presetID="2" presetClass="entr" presetSubtype="4" fill="hold" nodeType="clickEffect">
                                  <p:stCondLst>
                                    <p:cond delay="0"/>
                                  </p:stCondLst>
                                  <p:childTnLst>
                                    <p:set>
                                      <p:cBhvr>
                                        <p:cTn id="82" dur="1" fill="hold">
                                          <p:stCondLst>
                                            <p:cond delay="0"/>
                                          </p:stCondLst>
                                        </p:cTn>
                                        <p:tgtEl>
                                          <p:spTgt spid="5"/>
                                        </p:tgtEl>
                                        <p:attrNameLst>
                                          <p:attrName>style.visibility</p:attrName>
                                        </p:attrNameLst>
                                      </p:cBhvr>
                                      <p:to>
                                        <p:strVal val="visible"/>
                                      </p:to>
                                    </p:set>
                                    <p:anim calcmode="lin" valueType="num">
                                      <p:cBhvr additive="base">
                                        <p:cTn id="83" dur="500" fill="hold"/>
                                        <p:tgtEl>
                                          <p:spTgt spid="5"/>
                                        </p:tgtEl>
                                        <p:attrNameLst>
                                          <p:attrName>ppt_x</p:attrName>
                                        </p:attrNameLst>
                                      </p:cBhvr>
                                      <p:tavLst>
                                        <p:tav tm="0">
                                          <p:val>
                                            <p:strVal val="#ppt_x"/>
                                          </p:val>
                                        </p:tav>
                                        <p:tav tm="100000">
                                          <p:val>
                                            <p:strVal val="#ppt_x"/>
                                          </p:val>
                                        </p:tav>
                                      </p:tavLst>
                                    </p:anim>
                                    <p:anim calcmode="lin" valueType="num">
                                      <p:cBhvr additive="base">
                                        <p:cTn id="84" dur="500" fill="hold"/>
                                        <p:tgtEl>
                                          <p:spTgt spid="5"/>
                                        </p:tgtEl>
                                        <p:attrNameLst>
                                          <p:attrName>ppt_y</p:attrName>
                                        </p:attrNameLst>
                                      </p:cBhvr>
                                      <p:tavLst>
                                        <p:tav tm="0">
                                          <p:val>
                                            <p:strVal val="1+#ppt_h/2"/>
                                          </p:val>
                                        </p:tav>
                                        <p:tav tm="100000">
                                          <p:val>
                                            <p:strVal val="#ppt_y"/>
                                          </p:val>
                                        </p:tav>
                                      </p:tavLst>
                                    </p:anim>
                                  </p:childTnLst>
                                </p:cTn>
                              </p:par>
                            </p:childTnLst>
                          </p:cTn>
                        </p:par>
                        <p:par>
                          <p:cTn id="85" fill="hold">
                            <p:stCondLst>
                              <p:cond delay="500"/>
                            </p:stCondLst>
                            <p:childTnLst>
                              <p:par>
                                <p:cTn id="86" presetID="22" presetClass="entr" presetSubtype="1" fill="hold" nodeType="afterEffect">
                                  <p:stCondLst>
                                    <p:cond delay="0"/>
                                  </p:stCondLst>
                                  <p:childTnLst>
                                    <p:set>
                                      <p:cBhvr>
                                        <p:cTn id="87" dur="1" fill="hold">
                                          <p:stCondLst>
                                            <p:cond delay="0"/>
                                          </p:stCondLst>
                                        </p:cTn>
                                        <p:tgtEl>
                                          <p:spTgt spid="28685"/>
                                        </p:tgtEl>
                                        <p:attrNameLst>
                                          <p:attrName>style.visibility</p:attrName>
                                        </p:attrNameLst>
                                      </p:cBhvr>
                                      <p:to>
                                        <p:strVal val="visible"/>
                                      </p:to>
                                    </p:set>
                                    <p:animEffect>
                                      <p:cBhvr>
                                        <p:cTn id="88" dur="500"/>
                                        <p:tgtEl>
                                          <p:spTgt spid="28685"/>
                                        </p:tgtEl>
                                      </p:cBhvr>
                                    </p:animEffect>
                                  </p:childTnLst>
                                </p:cTn>
                              </p:par>
                            </p:childTnLst>
                          </p:cTn>
                        </p:par>
                        <p:par>
                          <p:cTn id="89" fill="hold" nodeType="afterGroup">
                            <p:stCondLst>
                              <p:cond delay="1000"/>
                            </p:stCondLst>
                            <p:childTnLst>
                              <p:par>
                                <p:cTn id="90" presetID="10" presetClass="entr" presetSubtype="0" fill="hold" grpId="0" nodeType="afterEffect">
                                  <p:stCondLst>
                                    <p:cond delay="0"/>
                                  </p:stCondLst>
                                  <p:childTnLst>
                                    <p:set>
                                      <p:cBhvr>
                                        <p:cTn id="91" dur="1" fill="hold">
                                          <p:stCondLst>
                                            <p:cond delay="0"/>
                                          </p:stCondLst>
                                        </p:cTn>
                                        <p:tgtEl>
                                          <p:spTgt spid="28694"/>
                                        </p:tgtEl>
                                        <p:attrNameLst>
                                          <p:attrName>style.visibility</p:attrName>
                                        </p:attrNameLst>
                                      </p:cBhvr>
                                      <p:to>
                                        <p:strVal val="visible"/>
                                      </p:to>
                                    </p:set>
                                    <p:animEffect>
                                      <p:cBhvr>
                                        <p:cTn id="92" dur="500"/>
                                        <p:tgtEl>
                                          <p:spTgt spid="28694"/>
                                        </p:tgtEl>
                                      </p:cBhvr>
                                    </p:animEffect>
                                  </p:childTnLst>
                                </p:cTn>
                              </p:par>
                            </p:childTnLst>
                          </p:cTn>
                        </p:par>
                        <p:par>
                          <p:cTn id="93" fill="hold" nodeType="afterGroup">
                            <p:stCondLst>
                              <p:cond delay="1500"/>
                            </p:stCondLst>
                            <p:childTnLst>
                              <p:par>
                                <p:cTn id="94" presetID="26" presetClass="emph" presetSubtype="0" fill="hold" grpId="1" nodeType="afterEffect">
                                  <p:stCondLst>
                                    <p:cond delay="0"/>
                                  </p:stCondLst>
                                  <p:childTnLst>
                                    <p:animEffect>
                                      <p:cBhvr>
                                        <p:cTn id="95" dur="750" tmFilter="0, 0; .2, .5; .8, .5; 1, 0"/>
                                        <p:tgtEl>
                                          <p:spTgt spid="28694"/>
                                        </p:tgtEl>
                                      </p:cBhvr>
                                    </p:animEffect>
                                    <p:animScale>
                                      <p:cBhvr>
                                        <p:cTn id="96" dur="375" autoRev="1" fill="hold"/>
                                        <p:tgtEl>
                                          <p:spTgt spid="28694"/>
                                        </p:tgtEl>
                                      </p:cBhvr>
                                      <p:by x="105000" y="105000"/>
                                    </p:animScale>
                                  </p:childTnLst>
                                </p:cTn>
                              </p:par>
                            </p:childTnLst>
                          </p:cTn>
                        </p:par>
                        <p:par>
                          <p:cTn id="97" fill="hold" nodeType="afterGroup">
                            <p:stCondLst>
                              <p:cond delay="2250"/>
                            </p:stCondLst>
                            <p:childTnLst>
                              <p:par>
                                <p:cTn id="98" presetID="16" presetClass="entr" presetSubtype="37" fill="hold" grpId="0" nodeType="afterEffect" nodePh="1">
                                  <p:stCondLst>
                                    <p:cond delay="0"/>
                                  </p:stCondLst>
                                  <p:endCondLst>
                                    <p:cond evt="begin" delay="0">
                                      <p:tn val="98"/>
                                    </p:cond>
                                  </p:endCondLst>
                                  <p:childTnLst>
                                    <p:set>
                                      <p:cBhvr>
                                        <p:cTn id="99" dur="1" fill="hold">
                                          <p:stCondLst>
                                            <p:cond delay="0"/>
                                          </p:stCondLst>
                                        </p:cTn>
                                        <p:tgtEl>
                                          <p:spTgt spid="28705"/>
                                        </p:tgtEl>
                                        <p:attrNameLst>
                                          <p:attrName>style.visibility</p:attrName>
                                        </p:attrNameLst>
                                      </p:cBhvr>
                                      <p:to>
                                        <p:strVal val="visible"/>
                                      </p:to>
                                    </p:set>
                                    <p:animEffect>
                                      <p:cBhvr>
                                        <p:cTn id="100" dur="500"/>
                                        <p:tgtEl>
                                          <p:spTgt spid="287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84" grpId="0" bldLvl="0" animBg="1" autoUpdateAnimBg="0"/>
      <p:bldP spid="28684" grpId="1" bldLvl="0" animBg="1" autoUpdateAnimBg="0"/>
      <p:bldP spid="28694" grpId="0" bldLvl="0" animBg="1" autoUpdateAnimBg="0"/>
      <p:bldP spid="28694" grpId="1" bldLvl="0" animBg="1" autoUpdateAnimBg="0"/>
      <p:bldP spid="28695" grpId="0" bldLvl="0" animBg="1" autoUpdateAnimBg="0"/>
      <p:bldP spid="28695" grpId="1" bldLvl="0" animBg="1" autoUpdateAnimBg="0"/>
      <p:bldP spid="28696" grpId="0" bldLvl="0" animBg="1" autoUpdateAnimBg="0"/>
      <p:bldP spid="28697" grpId="0" bldLvl="0" animBg="1" autoUpdateAnimBg="0"/>
      <p:bldP spid="28698" grpId="0" bldLvl="0" autoUpdateAnimBg="0"/>
      <p:bldP spid="28700" grpId="0" bldLvl="0" autoUpdateAnimBg="0"/>
      <p:bldP spid="28702" grpId="0" bldLvl="0" autoUpdateAnimBg="0"/>
      <p:bldP spid="28703" grpId="0" bldLvl="0" autoUpdateAnimBg="0"/>
      <p:bldP spid="28704" grpId="0" bldLvl="0" autoUpdateAnimBg="0"/>
      <p:bldP spid="28705" grpId="0" bldLvl="0" autoUpdateAnimBg="0"/>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1BB4E917-33A2-438C-B70E-78D7444A9A7F}" type="slidenum">
              <a:rPr lang="zh-CN" altLang="en-US" sz="120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2</a:t>
            </a:fld>
            <a:endParaRPr lang="zh-CN" altLang="en-US">
              <a:solidFill>
                <a:srgbClr val="000000"/>
              </a:solidFill>
              <a:sym typeface="方正兰亭黑_GBK" pitchFamily="2" charset="-122"/>
            </a:endParaRPr>
          </a:p>
        </p:txBody>
      </p:sp>
      <p:sp>
        <p:nvSpPr>
          <p:cNvPr id="16387" name="矩形 5"/>
          <p:cNvSpPr>
            <a:spLocks noChangeArrowheads="1"/>
          </p:cNvSpPr>
          <p:nvPr/>
        </p:nvSpPr>
        <p:spPr bwMode="auto">
          <a:xfrm>
            <a:off x="1427163" y="2408238"/>
            <a:ext cx="9337675" cy="3684587"/>
          </a:xfrm>
          <a:prstGeom prst="rect">
            <a:avLst/>
          </a:prstGeom>
          <a:solidFill>
            <a:srgbClr val="FFD860">
              <a:alpha val="29999"/>
            </a:srgbClr>
          </a:solidFill>
          <a:ln w="19050"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a:solidFill>
                <a:srgbClr val="FFFFFF"/>
              </a:solidFill>
              <a:latin typeface="宋体" panose="02010600030101010101" pitchFamily="2" charset="-122"/>
              <a:sym typeface="宋体" panose="02010600030101010101" pitchFamily="2" charset="-122"/>
            </a:endParaRPr>
          </a:p>
        </p:txBody>
      </p:sp>
      <p:sp>
        <p:nvSpPr>
          <p:cNvPr id="16388" name="TextBox 18"/>
          <p:cNvSpPr>
            <a:spLocks noChangeArrowheads="1"/>
          </p:cNvSpPr>
          <p:nvPr/>
        </p:nvSpPr>
        <p:spPr bwMode="auto">
          <a:xfrm>
            <a:off x="1738313" y="1435100"/>
            <a:ext cx="1614487" cy="944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12" tIns="60956" rIns="121912" bIns="6095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5300">
                <a:solidFill>
                  <a:srgbClr val="FFD860"/>
                </a:solidFill>
                <a:latin typeface="方正兰亭黑_GBK" pitchFamily="2" charset="-122"/>
                <a:ea typeface="方正兰亭黑_GBK" pitchFamily="2" charset="-122"/>
                <a:sym typeface="方正兰亭黑_GBK" pitchFamily="2" charset="-122"/>
              </a:rPr>
              <a:t>前言</a:t>
            </a:r>
            <a:endParaRPr lang="zh-CN" altLang="en-US">
              <a:solidFill>
                <a:srgbClr val="FFD860"/>
              </a:solidFill>
            </a:endParaRPr>
          </a:p>
        </p:txBody>
      </p:sp>
      <p:sp>
        <p:nvSpPr>
          <p:cNvPr id="16389" name="前言"/>
          <p:cNvSpPr>
            <a:spLocks noChangeArrowheads="1"/>
          </p:cNvSpPr>
          <p:nvPr/>
        </p:nvSpPr>
        <p:spPr bwMode="auto">
          <a:xfrm>
            <a:off x="3516313" y="1800225"/>
            <a:ext cx="2178050" cy="57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12" tIns="60956" rIns="121912" bIns="6095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sz="2900">
                <a:solidFill>
                  <a:srgbClr val="FFD860"/>
                </a:solidFill>
                <a:latin typeface="Impact" panose="020B0806030902050204" pitchFamily="34" charset="0"/>
                <a:ea typeface="方正兰亭黑_GBK" pitchFamily="2" charset="-122"/>
                <a:sym typeface="Impact" panose="020B0806030902050204" pitchFamily="34" charset="0"/>
              </a:rPr>
              <a:t>Introduction</a:t>
            </a:r>
            <a:endParaRPr lang="zh-CN" altLang="en-US" sz="2900">
              <a:solidFill>
                <a:srgbClr val="FFD860"/>
              </a:solidFill>
              <a:latin typeface="Impact" panose="020B0806030902050204" pitchFamily="34" charset="0"/>
              <a:ea typeface="方正兰亭黑_GBK" pitchFamily="2" charset="-122"/>
              <a:sym typeface="Impact" panose="020B0806030902050204" pitchFamily="34" charset="0"/>
            </a:endParaRPr>
          </a:p>
        </p:txBody>
      </p:sp>
      <p:sp>
        <p:nvSpPr>
          <p:cNvPr id="16390" name="TextBox 9"/>
          <p:cNvSpPr>
            <a:spLocks noChangeArrowheads="1"/>
          </p:cNvSpPr>
          <p:nvPr/>
        </p:nvSpPr>
        <p:spPr bwMode="auto">
          <a:xfrm>
            <a:off x="1738313" y="2638425"/>
            <a:ext cx="8774112" cy="23390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12" tIns="60956" rIns="121912" bIns="6095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fontAlgn="base" hangingPunct="1">
              <a:lnSpc>
                <a:spcPct val="120000"/>
              </a:lnSpc>
              <a:spcBef>
                <a:spcPct val="0"/>
              </a:spcBef>
              <a:spcAft>
                <a:spcPct val="0"/>
              </a:spcAft>
              <a:buFont typeface="Arial" panose="020B0604020202020204" pitchFamily="34" charset="0"/>
              <a:buNone/>
            </a:pPr>
            <a:endParaRPr lang="en-US" altLang="zh-CN" sz="2000" dirty="0" smtClean="0">
              <a:solidFill>
                <a:srgbClr val="FFD860"/>
              </a:solidFill>
              <a:latin typeface="方正兰亭黑_GBK" pitchFamily="2" charset="-122"/>
              <a:ea typeface="方正兰亭黑_GBK" pitchFamily="2" charset="-122"/>
              <a:sym typeface="方正兰亭黑_GBK" pitchFamily="2" charset="-122"/>
            </a:endParaRPr>
          </a:p>
          <a:p>
            <a:pPr algn="just" eaLnBrk="1" fontAlgn="base" hangingPunct="1">
              <a:lnSpc>
                <a:spcPct val="120000"/>
              </a:lnSpc>
              <a:spcBef>
                <a:spcPct val="0"/>
              </a:spcBef>
              <a:spcAft>
                <a:spcPct val="0"/>
              </a:spcAft>
              <a:buFont typeface="Arial" panose="020B0604020202020204" pitchFamily="34" charset="0"/>
              <a:buNone/>
            </a:pPr>
            <a:r>
              <a:rPr lang="zh-CN" altLang="en-US" sz="2000" dirty="0" smtClean="0">
                <a:solidFill>
                  <a:srgbClr val="FFD860"/>
                </a:solidFill>
                <a:latin typeface="方正兰亭黑_GBK" pitchFamily="2" charset="-122"/>
                <a:ea typeface="方正兰亭黑_GBK" pitchFamily="2" charset="-122"/>
                <a:sym typeface="方正兰亭黑_GBK" pitchFamily="2" charset="-122"/>
              </a:rPr>
              <a:t>这</a:t>
            </a:r>
            <a:r>
              <a:rPr lang="zh-CN" altLang="en-US" sz="2000" dirty="0">
                <a:solidFill>
                  <a:srgbClr val="FFD860"/>
                </a:solidFill>
                <a:latin typeface="方正兰亭黑_GBK" pitchFamily="2" charset="-122"/>
                <a:ea typeface="方正兰亭黑_GBK" pitchFamily="2" charset="-122"/>
                <a:sym typeface="方正兰亭黑_GBK" pitchFamily="2" charset="-122"/>
              </a:rPr>
              <a:t>本书起源于</a:t>
            </a:r>
            <a:r>
              <a:rPr lang="en-US" altLang="zh-CN" sz="2000" dirty="0">
                <a:solidFill>
                  <a:srgbClr val="FFD860"/>
                </a:solidFill>
                <a:latin typeface="方正兰亭黑_GBK" pitchFamily="2" charset="-122"/>
                <a:ea typeface="方正兰亭黑_GBK" pitchFamily="2" charset="-122"/>
                <a:sym typeface="方正兰亭黑_GBK" pitchFamily="2" charset="-122"/>
              </a:rPr>
              <a:t>2011</a:t>
            </a:r>
            <a:r>
              <a:rPr lang="zh-CN" altLang="en-US" sz="2000" dirty="0">
                <a:solidFill>
                  <a:srgbClr val="FFD860"/>
                </a:solidFill>
                <a:latin typeface="方正兰亭黑_GBK" pitchFamily="2" charset="-122"/>
                <a:ea typeface="方正兰亭黑_GBK" pitchFamily="2" charset="-122"/>
                <a:sym typeface="方正兰亭黑_GBK" pitchFamily="2" charset="-122"/>
              </a:rPr>
              <a:t>年于伦敦召开的</a:t>
            </a:r>
            <a:r>
              <a:rPr lang="en-US" altLang="zh-CN" sz="2000" dirty="0" err="1">
                <a:solidFill>
                  <a:srgbClr val="FFD860"/>
                </a:solidFill>
                <a:latin typeface="方正兰亭黑_GBK" pitchFamily="2" charset="-122"/>
                <a:ea typeface="方正兰亭黑_GBK" pitchFamily="2" charset="-122"/>
                <a:sym typeface="方正兰亭黑_GBK" pitchFamily="2" charset="-122"/>
              </a:rPr>
              <a:t>MozFest</a:t>
            </a:r>
            <a:r>
              <a:rPr lang="en-US" altLang="zh-CN" sz="2000" dirty="0">
                <a:solidFill>
                  <a:srgbClr val="FFD860"/>
                </a:solidFill>
                <a:latin typeface="方正兰亭黑_GBK" pitchFamily="2" charset="-122"/>
                <a:ea typeface="方正兰亭黑_GBK" pitchFamily="2" charset="-122"/>
                <a:sym typeface="方正兰亭黑_GBK" pitchFamily="2" charset="-122"/>
              </a:rPr>
              <a:t> 2011</a:t>
            </a:r>
            <a:r>
              <a:rPr lang="zh-CN" altLang="en-US" sz="2000" dirty="0">
                <a:solidFill>
                  <a:srgbClr val="FFD860"/>
                </a:solidFill>
                <a:latin typeface="方正兰亭黑_GBK" pitchFamily="2" charset="-122"/>
                <a:ea typeface="方正兰亭黑_GBK" pitchFamily="2" charset="-122"/>
                <a:sym typeface="方正兰亭黑_GBK" pitchFamily="2" charset="-122"/>
              </a:rPr>
              <a:t>，在欧洲新闻学中心和开放知识基金会的倡导下，邀请十余位各方顶尖实践者网络协作而成</a:t>
            </a:r>
            <a:r>
              <a:rPr lang="zh-CN" altLang="en-US" sz="2000" dirty="0" smtClean="0">
                <a:solidFill>
                  <a:srgbClr val="FFD860"/>
                </a:solidFill>
                <a:latin typeface="方正兰亭黑_GBK" pitchFamily="2" charset="-122"/>
                <a:ea typeface="方正兰亭黑_GBK" pitchFamily="2" charset="-122"/>
                <a:sym typeface="方正兰亭黑_GBK" pitchFamily="2" charset="-122"/>
              </a:rPr>
              <a:t>。</a:t>
            </a:r>
            <a:endParaRPr lang="en-US" altLang="zh-CN" sz="2000" dirty="0" smtClean="0">
              <a:solidFill>
                <a:srgbClr val="FFD860"/>
              </a:solidFill>
              <a:latin typeface="方正兰亭黑_GBK" pitchFamily="2" charset="-122"/>
              <a:ea typeface="方正兰亭黑_GBK" pitchFamily="2" charset="-122"/>
              <a:sym typeface="方正兰亭黑_GBK" pitchFamily="2" charset="-122"/>
            </a:endParaRPr>
          </a:p>
          <a:p>
            <a:pPr algn="just" eaLnBrk="1" fontAlgn="base" hangingPunct="1">
              <a:lnSpc>
                <a:spcPct val="120000"/>
              </a:lnSpc>
              <a:spcBef>
                <a:spcPct val="0"/>
              </a:spcBef>
              <a:spcAft>
                <a:spcPct val="0"/>
              </a:spcAft>
              <a:buFont typeface="Arial" panose="020B0604020202020204" pitchFamily="34" charset="0"/>
              <a:buNone/>
            </a:pPr>
            <a:endParaRPr lang="en-US" altLang="zh-CN" sz="2000" dirty="0" smtClean="0">
              <a:solidFill>
                <a:srgbClr val="FFD860"/>
              </a:solidFill>
              <a:latin typeface="方正兰亭黑_GBK" pitchFamily="2" charset="-122"/>
              <a:ea typeface="方正兰亭黑_GBK" pitchFamily="2" charset="-122"/>
              <a:sym typeface="方正兰亭黑_GBK" pitchFamily="2" charset="-122"/>
            </a:endParaRPr>
          </a:p>
          <a:p>
            <a:pPr algn="just" eaLnBrk="1" fontAlgn="base" hangingPunct="1">
              <a:lnSpc>
                <a:spcPct val="120000"/>
              </a:lnSpc>
              <a:spcBef>
                <a:spcPct val="0"/>
              </a:spcBef>
              <a:spcAft>
                <a:spcPct val="0"/>
              </a:spcAft>
              <a:buFont typeface="Arial" panose="020B0604020202020204" pitchFamily="34" charset="0"/>
              <a:buNone/>
            </a:pPr>
            <a:r>
              <a:rPr lang="zh-CN" altLang="en-US" sz="2000" dirty="0" smtClean="0">
                <a:solidFill>
                  <a:srgbClr val="FFD860"/>
                </a:solidFill>
                <a:latin typeface="方正兰亭黑_GBK" pitchFamily="2" charset="-122"/>
                <a:ea typeface="方正兰亭黑_GBK" pitchFamily="2" charset="-122"/>
                <a:sym typeface="方正兰亭黑_GBK" pitchFamily="2" charset="-122"/>
              </a:rPr>
              <a:t>从</a:t>
            </a:r>
            <a:r>
              <a:rPr lang="zh-CN" altLang="en-US" sz="2000" dirty="0">
                <a:solidFill>
                  <a:srgbClr val="FFD860"/>
                </a:solidFill>
                <a:latin typeface="方正兰亭黑_GBK" pitchFamily="2" charset="-122"/>
                <a:ea typeface="方正兰亭黑_GBK" pitchFamily="2" charset="-122"/>
                <a:sym typeface="方正兰亭黑_GBK" pitchFamily="2" charset="-122"/>
              </a:rPr>
              <a:t>数据新闻是什么、为什么、重要性，到怎么做、什么不做、经典案例、失败教训，此书从数据的获取、理解到展现，给了读者一个全方位的解析</a:t>
            </a:r>
            <a:r>
              <a:rPr lang="zh-CN" altLang="en-US" sz="2000" dirty="0" smtClean="0">
                <a:solidFill>
                  <a:srgbClr val="FFD860"/>
                </a:solidFill>
                <a:latin typeface="方正兰亭黑_GBK" pitchFamily="2" charset="-122"/>
                <a:ea typeface="方正兰亭黑_GBK" pitchFamily="2" charset="-122"/>
                <a:sym typeface="方正兰亭黑_GBK" pitchFamily="2" charset="-122"/>
              </a:rPr>
              <a:t>。</a:t>
            </a:r>
            <a:endParaRPr lang="zh-CN" altLang="en-US" sz="2000" dirty="0">
              <a:solidFill>
                <a:srgbClr val="FFD860"/>
              </a:solidFill>
              <a:latin typeface="方正兰亭黑_GBK" pitchFamily="2" charset="-122"/>
              <a:ea typeface="方正兰亭黑_GBK" pitchFamily="2" charset="-122"/>
              <a:sym typeface="方正兰亭黑_GBK" pitchFamily="2" charset="-122"/>
            </a:endParaRPr>
          </a:p>
        </p:txBody>
      </p:sp>
      <p:pic>
        <p:nvPicPr>
          <p:cNvPr id="16391" name="Picture 7"/>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857397" y="961065"/>
            <a:ext cx="1473958" cy="18926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6989449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6388"/>
                                        </p:tgtEl>
                                        <p:attrNameLst>
                                          <p:attrName>style.visibility</p:attrName>
                                        </p:attrNameLst>
                                      </p:cBhvr>
                                      <p:to>
                                        <p:strVal val="visible"/>
                                      </p:to>
                                    </p:set>
                                    <p:animEffect>
                                      <p:cBhvr>
                                        <p:cTn id="7" dur="500"/>
                                        <p:tgtEl>
                                          <p:spTgt spid="16388"/>
                                        </p:tgtEl>
                                      </p:cBhvr>
                                    </p:animEffect>
                                  </p:childTnLst>
                                </p:cTn>
                              </p:par>
                            </p:childTnLst>
                          </p:cTn>
                        </p:par>
                        <p:par>
                          <p:cTn id="8" fill="hold" nodeType="afterGroup">
                            <p:stCondLst>
                              <p:cond delay="500"/>
                            </p:stCondLst>
                            <p:childTnLst>
                              <p:par>
                                <p:cTn id="9" presetID="16" presetClass="entr" presetSubtype="42" fill="hold" grpId="0" nodeType="afterEffect">
                                  <p:stCondLst>
                                    <p:cond delay="0"/>
                                  </p:stCondLst>
                                  <p:childTnLst>
                                    <p:set>
                                      <p:cBhvr>
                                        <p:cTn id="10" dur="1" fill="hold">
                                          <p:stCondLst>
                                            <p:cond delay="0"/>
                                          </p:stCondLst>
                                        </p:cTn>
                                        <p:tgtEl>
                                          <p:spTgt spid="16387"/>
                                        </p:tgtEl>
                                        <p:attrNameLst>
                                          <p:attrName>style.visibility</p:attrName>
                                        </p:attrNameLst>
                                      </p:cBhvr>
                                      <p:to>
                                        <p:strVal val="visible"/>
                                      </p:to>
                                    </p:set>
                                    <p:animEffect>
                                      <p:cBhvr>
                                        <p:cTn id="11" dur="500"/>
                                        <p:tgtEl>
                                          <p:spTgt spid="16387"/>
                                        </p:tgtEl>
                                      </p:cBhvr>
                                    </p:animEffect>
                                  </p:childTnLst>
                                </p:cTn>
                              </p:par>
                              <p:par>
                                <p:cTn id="12" presetID="22" presetClass="entr" presetSubtype="8" fill="hold" grpId="0" nodeType="withEffect">
                                  <p:stCondLst>
                                    <p:cond delay="250"/>
                                  </p:stCondLst>
                                  <p:childTnLst>
                                    <p:set>
                                      <p:cBhvr>
                                        <p:cTn id="13" dur="1" fill="hold">
                                          <p:stCondLst>
                                            <p:cond delay="0"/>
                                          </p:stCondLst>
                                        </p:cTn>
                                        <p:tgtEl>
                                          <p:spTgt spid="16389"/>
                                        </p:tgtEl>
                                        <p:attrNameLst>
                                          <p:attrName>style.visibility</p:attrName>
                                        </p:attrNameLst>
                                      </p:cBhvr>
                                      <p:to>
                                        <p:strVal val="visible"/>
                                      </p:to>
                                    </p:set>
                                    <p:animEffect>
                                      <p:cBhvr>
                                        <p:cTn id="14" dur="500"/>
                                        <p:tgtEl>
                                          <p:spTgt spid="16389"/>
                                        </p:tgtEl>
                                      </p:cBhvr>
                                    </p:animEffect>
                                  </p:childTnLst>
                                </p:cTn>
                              </p:par>
                            </p:childTnLst>
                          </p:cTn>
                        </p:par>
                        <p:par>
                          <p:cTn id="15" fill="hold" nodeType="afterGroup">
                            <p:stCondLst>
                              <p:cond delay="1250"/>
                            </p:stCondLst>
                            <p:childTnLst>
                              <p:par>
                                <p:cTn id="16" presetID="14" presetClass="entr" presetSubtype="10" fill="hold" grpId="0" nodeType="afterEffect">
                                  <p:stCondLst>
                                    <p:cond delay="0"/>
                                  </p:stCondLst>
                                  <p:childTnLst>
                                    <p:set>
                                      <p:cBhvr>
                                        <p:cTn id="17" dur="1" fill="hold">
                                          <p:stCondLst>
                                            <p:cond delay="0"/>
                                          </p:stCondLst>
                                        </p:cTn>
                                        <p:tgtEl>
                                          <p:spTgt spid="16390"/>
                                        </p:tgtEl>
                                        <p:attrNameLst>
                                          <p:attrName>style.visibility</p:attrName>
                                        </p:attrNameLst>
                                      </p:cBhvr>
                                      <p:to>
                                        <p:strVal val="visible"/>
                                      </p:to>
                                    </p:set>
                                    <p:animEffect>
                                      <p:cBhvr>
                                        <p:cTn id="18" dur="1000"/>
                                        <p:tgtEl>
                                          <p:spTgt spid="16390"/>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6390">
                                            <p:txEl>
                                              <p:pRg st="1" end="1"/>
                                            </p:txEl>
                                          </p:spTgt>
                                        </p:tgtEl>
                                        <p:attrNameLst>
                                          <p:attrName>style.visibility</p:attrName>
                                        </p:attrNameLst>
                                      </p:cBhvr>
                                      <p:to>
                                        <p:strVal val="visible"/>
                                      </p:to>
                                    </p:set>
                                    <p:anim calcmode="lin" valueType="num">
                                      <p:cBhvr additive="base">
                                        <p:cTn id="23" dur="500" fill="hold"/>
                                        <p:tgtEl>
                                          <p:spTgt spid="16390">
                                            <p:txEl>
                                              <p:pRg st="1" end="1"/>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16390">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6390">
                                            <p:txEl>
                                              <p:pRg st="3" end="3"/>
                                            </p:txEl>
                                          </p:spTgt>
                                        </p:tgtEl>
                                        <p:attrNameLst>
                                          <p:attrName>style.visibility</p:attrName>
                                        </p:attrNameLst>
                                      </p:cBhvr>
                                      <p:to>
                                        <p:strVal val="visible"/>
                                      </p:to>
                                    </p:set>
                                    <p:anim calcmode="lin" valueType="num">
                                      <p:cBhvr additive="base">
                                        <p:cTn id="29" dur="500" fill="hold"/>
                                        <p:tgtEl>
                                          <p:spTgt spid="16390">
                                            <p:txEl>
                                              <p:pRg st="3" end="3"/>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16390">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ldLvl="0" animBg="1" autoUpdateAnimBg="0"/>
      <p:bldP spid="16388" grpId="0" bldLvl="0" autoUpdateAnimBg="0"/>
      <p:bldP spid="16389" grpId="0" bldLvl="0" autoUpdateAnimBg="0"/>
      <p:bldP spid="16390" grpId="0" bldLvl="0" autoUpdateAnimBg="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38CFF46A-FF46-48BC-BD8B-E27089CBCF1E}" type="slidenum">
              <a:rPr lang="zh-CN" altLang="en-US" sz="120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20</a:t>
            </a:fld>
            <a:endParaRPr lang="zh-CN" altLang="en-US">
              <a:solidFill>
                <a:srgbClr val="000000"/>
              </a:solidFill>
              <a:sym typeface="方正兰亭黑_GBK" pitchFamily="2" charset="-122"/>
            </a:endParaRPr>
          </a:p>
        </p:txBody>
      </p:sp>
      <p:sp>
        <p:nvSpPr>
          <p:cNvPr id="53252" name="TextBox 18"/>
          <p:cNvSpPr>
            <a:spLocks noChangeArrowheads="1"/>
          </p:cNvSpPr>
          <p:nvPr/>
        </p:nvSpPr>
        <p:spPr bwMode="auto">
          <a:xfrm>
            <a:off x="4608513" y="2952750"/>
            <a:ext cx="29749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4" tIns="45718" rIns="91434" bIns="45718">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sz="2400" dirty="0">
                <a:solidFill>
                  <a:srgbClr val="FFD860"/>
                </a:solidFill>
                <a:ea typeface="Dotum" panose="020B0600000101010101" pitchFamily="34" charset="-127"/>
                <a:sym typeface="Arial" panose="020B0604020202020204" pitchFamily="34" charset="0"/>
              </a:rPr>
              <a:t>PART  04</a:t>
            </a:r>
            <a:endParaRPr lang="zh-CN" altLang="en-US" sz="2400" dirty="0">
              <a:solidFill>
                <a:srgbClr val="FFD860"/>
              </a:solidFill>
              <a:ea typeface="Dotum" panose="020B0600000101010101" pitchFamily="34" charset="-127"/>
              <a:sym typeface="Arial" panose="020B0604020202020204" pitchFamily="34" charset="0"/>
            </a:endParaRPr>
          </a:p>
        </p:txBody>
      </p:sp>
      <p:sp>
        <p:nvSpPr>
          <p:cNvPr id="53253" name="文本框 8"/>
          <p:cNvSpPr>
            <a:spLocks noChangeArrowheads="1"/>
          </p:cNvSpPr>
          <p:nvPr/>
        </p:nvSpPr>
        <p:spPr bwMode="auto">
          <a:xfrm>
            <a:off x="3193576" y="3517159"/>
            <a:ext cx="5892041" cy="707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4" tIns="45718" rIns="91434" bIns="45718">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4000" dirty="0" smtClean="0">
                <a:solidFill>
                  <a:srgbClr val="FFD860"/>
                </a:solidFill>
                <a:latin typeface="方正兰亭黑_GBK" pitchFamily="2" charset="-122"/>
                <a:ea typeface="方正兰亭黑_GBK" pitchFamily="2" charset="-122"/>
                <a:sym typeface="方正兰亭黑_GBK" pitchFamily="2" charset="-122"/>
              </a:rPr>
              <a:t>数据新闻的视角</a:t>
            </a:r>
            <a:endParaRPr lang="en-US" altLang="zh-CN" sz="4000" dirty="0">
              <a:solidFill>
                <a:srgbClr val="FFD860"/>
              </a:solidFill>
              <a:latin typeface="方正兰亭黑_GBK" pitchFamily="2" charset="-122"/>
              <a:ea typeface="方正兰亭黑_GBK" pitchFamily="2" charset="-122"/>
              <a:sym typeface="方正兰亭黑_GBK" pitchFamily="2" charset="-122"/>
            </a:endParaRPr>
          </a:p>
        </p:txBody>
      </p:sp>
      <p:sp>
        <p:nvSpPr>
          <p:cNvPr id="53254" name="矩形 51"/>
          <p:cNvSpPr>
            <a:spLocks noChangeArrowheads="1"/>
          </p:cNvSpPr>
          <p:nvPr/>
        </p:nvSpPr>
        <p:spPr bwMode="auto">
          <a:xfrm>
            <a:off x="4416425" y="4414838"/>
            <a:ext cx="3382963"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4" tIns="45718" rIns="91434" bIns="45718">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20000"/>
              </a:spcBef>
              <a:spcAft>
                <a:spcPct val="0"/>
              </a:spcAft>
              <a:buFont typeface="Arial" panose="020B0604020202020204" pitchFamily="34" charset="0"/>
              <a:buNone/>
            </a:pPr>
            <a:r>
              <a:rPr lang="en-US" altLang="zh-CN" sz="2800" dirty="0">
                <a:solidFill>
                  <a:srgbClr val="FFD860"/>
                </a:solidFill>
                <a:latin typeface="AvantGarde LT Book" pitchFamily="2" charset="0"/>
                <a:ea typeface="方正兰亭黑_GBK" pitchFamily="2" charset="-122"/>
                <a:sym typeface="Arial" panose="020B0604020202020204" pitchFamily="34" charset="0"/>
              </a:rPr>
              <a:t>Data Journalism in Perspective</a:t>
            </a:r>
            <a:endParaRPr lang="zh-CN" altLang="en-US" sz="2800" dirty="0">
              <a:solidFill>
                <a:srgbClr val="FFD860"/>
              </a:solidFill>
              <a:latin typeface="AvantGarde LT Book" pitchFamily="2" charset="0"/>
              <a:ea typeface="方正兰亭黑_GBK" pitchFamily="2" charset="-122"/>
              <a:sym typeface="Arial" panose="020B0604020202020204" pitchFamily="34" charset="0"/>
            </a:endParaRPr>
          </a:p>
        </p:txBody>
      </p:sp>
      <p:sp>
        <p:nvSpPr>
          <p:cNvPr id="53255" name="直接连接符 23"/>
          <p:cNvSpPr>
            <a:spLocks noChangeShapeType="1"/>
          </p:cNvSpPr>
          <p:nvPr/>
        </p:nvSpPr>
        <p:spPr bwMode="auto">
          <a:xfrm>
            <a:off x="4786313" y="4362450"/>
            <a:ext cx="2620962" cy="0"/>
          </a:xfrm>
          <a:prstGeom prst="line">
            <a:avLst/>
          </a:prstGeom>
          <a:noFill/>
          <a:ln w="1905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a:solidFill>
                <a:srgbClr val="000000"/>
              </a:solidFill>
              <a:latin typeface="Arial" panose="020B0604020202020204" pitchFamily="34" charset="0"/>
              <a:ea typeface="宋体" panose="02010600030101010101" pitchFamily="2" charset="-122"/>
            </a:endParaRPr>
          </a:p>
        </p:txBody>
      </p:sp>
      <p:sp>
        <p:nvSpPr>
          <p:cNvPr id="7" name="Freeform 35"/>
          <p:cNvSpPr>
            <a:spLocks noEditPoints="1" noChangeArrowheads="1"/>
          </p:cNvSpPr>
          <p:nvPr/>
        </p:nvSpPr>
        <p:spPr bwMode="auto">
          <a:xfrm>
            <a:off x="5215174" y="1642111"/>
            <a:ext cx="1761651" cy="1208193"/>
          </a:xfrm>
          <a:custGeom>
            <a:avLst/>
            <a:gdLst>
              <a:gd name="T0" fmla="*/ 362129 w 157"/>
              <a:gd name="T1" fmla="*/ 123298 h 106"/>
              <a:gd name="T2" fmla="*/ 364812 w 157"/>
              <a:gd name="T3" fmla="*/ 99174 h 106"/>
              <a:gd name="T4" fmla="*/ 265561 w 157"/>
              <a:gd name="T5" fmla="*/ 0 h 106"/>
              <a:gd name="T6" fmla="*/ 195818 w 157"/>
              <a:gd name="T7" fmla="*/ 48247 h 106"/>
              <a:gd name="T8" fmla="*/ 120710 w 157"/>
              <a:gd name="T9" fmla="*/ 21443 h 106"/>
              <a:gd name="T10" fmla="*/ 50966 w 157"/>
              <a:gd name="T11" fmla="*/ 104535 h 106"/>
              <a:gd name="T12" fmla="*/ 53649 w 157"/>
              <a:gd name="T13" fmla="*/ 125978 h 106"/>
              <a:gd name="T14" fmla="*/ 0 w 157"/>
              <a:gd name="T15" fmla="*/ 201029 h 106"/>
              <a:gd name="T16" fmla="*/ 83156 w 157"/>
              <a:gd name="T17" fmla="*/ 284121 h 106"/>
              <a:gd name="T18" fmla="*/ 337987 w 157"/>
              <a:gd name="T19" fmla="*/ 284121 h 106"/>
              <a:gd name="T20" fmla="*/ 421143 w 157"/>
              <a:gd name="T21" fmla="*/ 201029 h 106"/>
              <a:gd name="T22" fmla="*/ 362129 w 157"/>
              <a:gd name="T23" fmla="*/ 123298 h 106"/>
              <a:gd name="T24" fmla="*/ 321893 w 157"/>
              <a:gd name="T25" fmla="*/ 268039 h 106"/>
              <a:gd name="T26" fmla="*/ 211913 w 157"/>
              <a:gd name="T27" fmla="*/ 268039 h 106"/>
              <a:gd name="T28" fmla="*/ 276291 w 157"/>
              <a:gd name="T29" fmla="*/ 201029 h 106"/>
              <a:gd name="T30" fmla="*/ 273609 w 157"/>
              <a:gd name="T31" fmla="*/ 192988 h 106"/>
              <a:gd name="T32" fmla="*/ 246784 w 157"/>
              <a:gd name="T33" fmla="*/ 192988 h 106"/>
              <a:gd name="T34" fmla="*/ 246784 w 157"/>
              <a:gd name="T35" fmla="*/ 182266 h 106"/>
              <a:gd name="T36" fmla="*/ 246784 w 157"/>
              <a:gd name="T37" fmla="*/ 99174 h 106"/>
              <a:gd name="T38" fmla="*/ 241420 w 157"/>
              <a:gd name="T39" fmla="*/ 93814 h 106"/>
              <a:gd name="T40" fmla="*/ 171676 w 157"/>
              <a:gd name="T41" fmla="*/ 93814 h 106"/>
              <a:gd name="T42" fmla="*/ 166311 w 157"/>
              <a:gd name="T43" fmla="*/ 99174 h 106"/>
              <a:gd name="T44" fmla="*/ 166311 w 157"/>
              <a:gd name="T45" fmla="*/ 182266 h 106"/>
              <a:gd name="T46" fmla="*/ 166311 w 157"/>
              <a:gd name="T47" fmla="*/ 195668 h 106"/>
              <a:gd name="T48" fmla="*/ 136804 w 157"/>
              <a:gd name="T49" fmla="*/ 195668 h 106"/>
              <a:gd name="T50" fmla="*/ 134122 w 157"/>
              <a:gd name="T51" fmla="*/ 203709 h 106"/>
              <a:gd name="T52" fmla="*/ 201183 w 157"/>
              <a:gd name="T53" fmla="*/ 268039 h 106"/>
              <a:gd name="T54" fmla="*/ 101933 w 157"/>
              <a:gd name="T55" fmla="*/ 268039 h 106"/>
              <a:gd name="T56" fmla="*/ 29507 w 157"/>
              <a:gd name="T57" fmla="*/ 198349 h 106"/>
              <a:gd name="T58" fmla="*/ 77791 w 157"/>
              <a:gd name="T59" fmla="*/ 134019 h 106"/>
              <a:gd name="T60" fmla="*/ 75108 w 157"/>
              <a:gd name="T61" fmla="*/ 117937 h 106"/>
              <a:gd name="T62" fmla="*/ 134122 w 157"/>
              <a:gd name="T63" fmla="*/ 45567 h 106"/>
              <a:gd name="T64" fmla="*/ 198501 w 157"/>
              <a:gd name="T65" fmla="*/ 77731 h 106"/>
              <a:gd name="T66" fmla="*/ 260197 w 157"/>
              <a:gd name="T67" fmla="*/ 26804 h 106"/>
              <a:gd name="T68" fmla="*/ 343352 w 157"/>
              <a:gd name="T69" fmla="*/ 112576 h 106"/>
              <a:gd name="T70" fmla="*/ 340670 w 157"/>
              <a:gd name="T71" fmla="*/ 131339 h 106"/>
              <a:gd name="T72" fmla="*/ 394319 w 157"/>
              <a:gd name="T73" fmla="*/ 198349 h 106"/>
              <a:gd name="T74" fmla="*/ 321893 w 157"/>
              <a:gd name="T75" fmla="*/ 268039 h 10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57"/>
              <a:gd name="T115" fmla="*/ 0 h 106"/>
              <a:gd name="T116" fmla="*/ 157 w 157"/>
              <a:gd name="T117" fmla="*/ 106 h 10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57" h="106">
                <a:moveTo>
                  <a:pt x="135" y="46"/>
                </a:moveTo>
                <a:cubicBezTo>
                  <a:pt x="136" y="43"/>
                  <a:pt x="136" y="40"/>
                  <a:pt x="136" y="37"/>
                </a:cubicBezTo>
                <a:cubicBezTo>
                  <a:pt x="136" y="16"/>
                  <a:pt x="120" y="0"/>
                  <a:pt x="99" y="0"/>
                </a:cubicBezTo>
                <a:cubicBezTo>
                  <a:pt x="76" y="0"/>
                  <a:pt x="73" y="18"/>
                  <a:pt x="73" y="18"/>
                </a:cubicBezTo>
                <a:cubicBezTo>
                  <a:pt x="73" y="18"/>
                  <a:pt x="63" y="6"/>
                  <a:pt x="45" y="8"/>
                </a:cubicBezTo>
                <a:cubicBezTo>
                  <a:pt x="30" y="11"/>
                  <a:pt x="19" y="25"/>
                  <a:pt x="19" y="39"/>
                </a:cubicBezTo>
                <a:cubicBezTo>
                  <a:pt x="19" y="42"/>
                  <a:pt x="20" y="44"/>
                  <a:pt x="20" y="47"/>
                </a:cubicBezTo>
                <a:cubicBezTo>
                  <a:pt x="9" y="51"/>
                  <a:pt x="0" y="62"/>
                  <a:pt x="0" y="75"/>
                </a:cubicBezTo>
                <a:cubicBezTo>
                  <a:pt x="0" y="92"/>
                  <a:pt x="14" y="106"/>
                  <a:pt x="31" y="106"/>
                </a:cubicBezTo>
                <a:cubicBezTo>
                  <a:pt x="126" y="106"/>
                  <a:pt x="126" y="106"/>
                  <a:pt x="126" y="106"/>
                </a:cubicBezTo>
                <a:cubicBezTo>
                  <a:pt x="143" y="106"/>
                  <a:pt x="157" y="92"/>
                  <a:pt x="157" y="75"/>
                </a:cubicBezTo>
                <a:cubicBezTo>
                  <a:pt x="157" y="62"/>
                  <a:pt x="148" y="50"/>
                  <a:pt x="135" y="46"/>
                </a:cubicBezTo>
                <a:close/>
                <a:moveTo>
                  <a:pt x="120" y="100"/>
                </a:moveTo>
                <a:cubicBezTo>
                  <a:pt x="79" y="100"/>
                  <a:pt x="79" y="100"/>
                  <a:pt x="79" y="100"/>
                </a:cubicBezTo>
                <a:cubicBezTo>
                  <a:pt x="82" y="97"/>
                  <a:pt x="103" y="75"/>
                  <a:pt x="103" y="75"/>
                </a:cubicBezTo>
                <a:cubicBezTo>
                  <a:pt x="103" y="75"/>
                  <a:pt x="106" y="72"/>
                  <a:pt x="102" y="72"/>
                </a:cubicBezTo>
                <a:cubicBezTo>
                  <a:pt x="98" y="72"/>
                  <a:pt x="92" y="72"/>
                  <a:pt x="92" y="72"/>
                </a:cubicBezTo>
                <a:cubicBezTo>
                  <a:pt x="92" y="72"/>
                  <a:pt x="92" y="70"/>
                  <a:pt x="92" y="68"/>
                </a:cubicBezTo>
                <a:cubicBezTo>
                  <a:pt x="92" y="59"/>
                  <a:pt x="92" y="43"/>
                  <a:pt x="92" y="37"/>
                </a:cubicBezTo>
                <a:cubicBezTo>
                  <a:pt x="92" y="37"/>
                  <a:pt x="92" y="35"/>
                  <a:pt x="90" y="35"/>
                </a:cubicBezTo>
                <a:cubicBezTo>
                  <a:pt x="88" y="35"/>
                  <a:pt x="67" y="35"/>
                  <a:pt x="64" y="35"/>
                </a:cubicBezTo>
                <a:cubicBezTo>
                  <a:pt x="61" y="35"/>
                  <a:pt x="62" y="37"/>
                  <a:pt x="62" y="37"/>
                </a:cubicBezTo>
                <a:cubicBezTo>
                  <a:pt x="62" y="44"/>
                  <a:pt x="62" y="59"/>
                  <a:pt x="62" y="68"/>
                </a:cubicBezTo>
                <a:cubicBezTo>
                  <a:pt x="62" y="71"/>
                  <a:pt x="62" y="73"/>
                  <a:pt x="62" y="73"/>
                </a:cubicBezTo>
                <a:cubicBezTo>
                  <a:pt x="62" y="73"/>
                  <a:pt x="54" y="73"/>
                  <a:pt x="51" y="73"/>
                </a:cubicBezTo>
                <a:cubicBezTo>
                  <a:pt x="47" y="73"/>
                  <a:pt x="50" y="76"/>
                  <a:pt x="50" y="76"/>
                </a:cubicBezTo>
                <a:cubicBezTo>
                  <a:pt x="75" y="100"/>
                  <a:pt x="75" y="100"/>
                  <a:pt x="75" y="100"/>
                </a:cubicBezTo>
                <a:cubicBezTo>
                  <a:pt x="38" y="100"/>
                  <a:pt x="38" y="100"/>
                  <a:pt x="38" y="100"/>
                </a:cubicBezTo>
                <a:cubicBezTo>
                  <a:pt x="23" y="100"/>
                  <a:pt x="11" y="88"/>
                  <a:pt x="11" y="74"/>
                </a:cubicBezTo>
                <a:cubicBezTo>
                  <a:pt x="11" y="63"/>
                  <a:pt x="18" y="53"/>
                  <a:pt x="29" y="50"/>
                </a:cubicBezTo>
                <a:cubicBezTo>
                  <a:pt x="28" y="48"/>
                  <a:pt x="28" y="46"/>
                  <a:pt x="28" y="44"/>
                </a:cubicBezTo>
                <a:cubicBezTo>
                  <a:pt x="28" y="31"/>
                  <a:pt x="37" y="19"/>
                  <a:pt x="50" y="17"/>
                </a:cubicBezTo>
                <a:cubicBezTo>
                  <a:pt x="65" y="15"/>
                  <a:pt x="74" y="29"/>
                  <a:pt x="74" y="29"/>
                </a:cubicBezTo>
                <a:cubicBezTo>
                  <a:pt x="74" y="29"/>
                  <a:pt x="77" y="10"/>
                  <a:pt x="97" y="10"/>
                </a:cubicBezTo>
                <a:cubicBezTo>
                  <a:pt x="115" y="10"/>
                  <a:pt x="128" y="24"/>
                  <a:pt x="128" y="42"/>
                </a:cubicBezTo>
                <a:cubicBezTo>
                  <a:pt x="128" y="44"/>
                  <a:pt x="127" y="47"/>
                  <a:pt x="127" y="49"/>
                </a:cubicBezTo>
                <a:cubicBezTo>
                  <a:pt x="138" y="53"/>
                  <a:pt x="147" y="62"/>
                  <a:pt x="147" y="74"/>
                </a:cubicBezTo>
                <a:cubicBezTo>
                  <a:pt x="147" y="88"/>
                  <a:pt x="135" y="100"/>
                  <a:pt x="120" y="100"/>
                </a:cubicBez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a:solidFill>
                <a:srgbClr val="000000"/>
              </a:solidFill>
              <a:latin typeface="Calibri" panose="020F0502020204030204" pitchFamily="34" charset="0"/>
              <a:sym typeface="Calibri" panose="020F0502020204030204" pitchFamily="34" charset="0"/>
            </a:endParaRPr>
          </a:p>
        </p:txBody>
      </p:sp>
    </p:spTree>
    <p:extLst>
      <p:ext uri="{BB962C8B-B14F-4D97-AF65-F5344CB8AC3E}">
        <p14:creationId xmlns:p14="http://schemas.microsoft.com/office/powerpoint/2010/main" val="407899288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53252"/>
                                        </p:tgtEl>
                                        <p:attrNameLst>
                                          <p:attrName>style.visibility</p:attrName>
                                        </p:attrNameLst>
                                      </p:cBhvr>
                                      <p:to>
                                        <p:strVal val="visible"/>
                                      </p:to>
                                    </p:set>
                                    <p:animEffect>
                                      <p:cBhvr>
                                        <p:cTn id="7" dur="500"/>
                                        <p:tgtEl>
                                          <p:spTgt spid="53252"/>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7"/>
                                        </p:tgtEl>
                                      </p:cBhvr>
                                    </p:animEffect>
                                    <p:animScale>
                                      <p:cBhvr>
                                        <p:cTn id="10" dur="250" autoRev="1" fill="hold"/>
                                        <p:tgtEl>
                                          <p:spTgt spid="7"/>
                                        </p:tgtEl>
                                      </p:cBhvr>
                                      <p:by x="105000" y="105000"/>
                                    </p:animScale>
                                  </p:childTnLst>
                                </p:cTn>
                              </p:par>
                            </p:childTnLst>
                          </p:cTn>
                        </p:par>
                        <p:par>
                          <p:cTn id="11" fill="hold" nodeType="afterGroup">
                            <p:stCondLst>
                              <p:cond delay="500"/>
                            </p:stCondLst>
                            <p:childTnLst>
                              <p:par>
                                <p:cTn id="12" presetID="16" presetClass="entr" presetSubtype="37" fill="hold" grpId="0" nodeType="afterEffect">
                                  <p:stCondLst>
                                    <p:cond delay="0"/>
                                  </p:stCondLst>
                                  <p:childTnLst>
                                    <p:set>
                                      <p:cBhvr>
                                        <p:cTn id="13" dur="1" fill="hold">
                                          <p:stCondLst>
                                            <p:cond delay="0"/>
                                          </p:stCondLst>
                                        </p:cTn>
                                        <p:tgtEl>
                                          <p:spTgt spid="53255"/>
                                        </p:tgtEl>
                                        <p:attrNameLst>
                                          <p:attrName>style.visibility</p:attrName>
                                        </p:attrNameLst>
                                      </p:cBhvr>
                                      <p:to>
                                        <p:strVal val="visible"/>
                                      </p:to>
                                    </p:set>
                                    <p:animEffect>
                                      <p:cBhvr>
                                        <p:cTn id="14" dur="500"/>
                                        <p:tgtEl>
                                          <p:spTgt spid="53255"/>
                                        </p:tgtEl>
                                      </p:cBhvr>
                                    </p:animEffect>
                                  </p:childTnLst>
                                </p:cTn>
                              </p:par>
                            </p:childTnLst>
                          </p:cTn>
                        </p:par>
                        <p:par>
                          <p:cTn id="15" fill="hold" nodeType="afterGroup">
                            <p:stCondLst>
                              <p:cond delay="1000"/>
                            </p:stCondLst>
                            <p:childTnLst>
                              <p:par>
                                <p:cTn id="16" presetID="12" presetClass="entr" presetSubtype="4" fill="hold" grpId="0" nodeType="afterEffect">
                                  <p:stCondLst>
                                    <p:cond delay="0"/>
                                  </p:stCondLst>
                                  <p:childTnLst>
                                    <p:set>
                                      <p:cBhvr>
                                        <p:cTn id="17" dur="1" fill="hold">
                                          <p:stCondLst>
                                            <p:cond delay="0"/>
                                          </p:stCondLst>
                                        </p:cTn>
                                        <p:tgtEl>
                                          <p:spTgt spid="53253"/>
                                        </p:tgtEl>
                                        <p:attrNameLst>
                                          <p:attrName>style.visibility</p:attrName>
                                        </p:attrNameLst>
                                      </p:cBhvr>
                                      <p:to>
                                        <p:strVal val="visible"/>
                                      </p:to>
                                    </p:set>
                                    <p:anim calcmode="lin" valueType="num">
                                      <p:cBhvr>
                                        <p:cTn id="18" dur="500"/>
                                        <p:tgtEl>
                                          <p:spTgt spid="53253"/>
                                        </p:tgtEl>
                                        <p:attrNameLst>
                                          <p:attrName>ppt_y</p:attrName>
                                        </p:attrNameLst>
                                      </p:cBhvr>
                                      <p:tavLst>
                                        <p:tav tm="0">
                                          <p:val>
                                            <p:strVal val="#ppt_y+#ppt_h*1.125000"/>
                                          </p:val>
                                        </p:tav>
                                        <p:tav tm="100000">
                                          <p:val>
                                            <p:strVal val="#ppt_y"/>
                                          </p:val>
                                        </p:tav>
                                      </p:tavLst>
                                    </p:anim>
                                    <p:animEffect>
                                      <p:cBhvr>
                                        <p:cTn id="19" dur="500"/>
                                        <p:tgtEl>
                                          <p:spTgt spid="53253"/>
                                        </p:tgtEl>
                                      </p:cBhvr>
                                    </p:animEffect>
                                  </p:childTnLst>
                                </p:cTn>
                              </p:par>
                              <p:par>
                                <p:cTn id="20" presetID="12" presetClass="entr" presetSubtype="1" fill="hold" grpId="0" nodeType="withEffect">
                                  <p:stCondLst>
                                    <p:cond delay="50"/>
                                  </p:stCondLst>
                                  <p:childTnLst>
                                    <p:set>
                                      <p:cBhvr>
                                        <p:cTn id="21" dur="1" fill="hold">
                                          <p:stCondLst>
                                            <p:cond delay="0"/>
                                          </p:stCondLst>
                                        </p:cTn>
                                        <p:tgtEl>
                                          <p:spTgt spid="53254"/>
                                        </p:tgtEl>
                                        <p:attrNameLst>
                                          <p:attrName>style.visibility</p:attrName>
                                        </p:attrNameLst>
                                      </p:cBhvr>
                                      <p:to>
                                        <p:strVal val="visible"/>
                                      </p:to>
                                    </p:set>
                                    <p:anim calcmode="lin" valueType="num">
                                      <p:cBhvr>
                                        <p:cTn id="22" dur="500"/>
                                        <p:tgtEl>
                                          <p:spTgt spid="53254"/>
                                        </p:tgtEl>
                                        <p:attrNameLst>
                                          <p:attrName>ppt_y</p:attrName>
                                        </p:attrNameLst>
                                      </p:cBhvr>
                                      <p:tavLst>
                                        <p:tav tm="0">
                                          <p:val>
                                            <p:strVal val="#ppt_y-#ppt_h*1.125000"/>
                                          </p:val>
                                        </p:tav>
                                        <p:tav tm="100000">
                                          <p:val>
                                            <p:strVal val="#ppt_y"/>
                                          </p:val>
                                        </p:tav>
                                      </p:tavLst>
                                    </p:anim>
                                    <p:animEffect>
                                      <p:cBhvr>
                                        <p:cTn id="23" dur="500"/>
                                        <p:tgtEl>
                                          <p:spTgt spid="532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252" grpId="0" bldLvl="0" autoUpdateAnimBg="0"/>
      <p:bldP spid="53253" grpId="0" bldLvl="0" autoUpdateAnimBg="0"/>
      <p:bldP spid="53254" grpId="0" bldLvl="0" autoUpdateAnimBg="0"/>
      <p:bldP spid="53255" grpId="0" animBg="1"/>
      <p:bldP spid="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E5D282FC-40F7-4D1D-89B0-4D02F2510D18}" type="slidenum">
              <a:rPr lang="zh-CN" altLang="en-US" sz="1200" smtClean="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21</a:t>
            </a:fld>
            <a:endParaRPr lang="zh-CN" altLang="en-US" smtClean="0">
              <a:solidFill>
                <a:srgbClr val="000000"/>
              </a:solidFill>
              <a:sym typeface="方正兰亭黑_GBK" pitchFamily="2" charset="-122"/>
            </a:endParaRPr>
          </a:p>
        </p:txBody>
      </p:sp>
      <p:sp>
        <p:nvSpPr>
          <p:cNvPr id="20483" name="任意多边形 4"/>
          <p:cNvSpPr>
            <a:spLocks noChangeArrowheads="1"/>
          </p:cNvSpPr>
          <p:nvPr/>
        </p:nvSpPr>
        <p:spPr bwMode="auto">
          <a:xfrm>
            <a:off x="11658600" y="6162675"/>
            <a:ext cx="635000" cy="400050"/>
          </a:xfrm>
          <a:custGeom>
            <a:avLst/>
            <a:gdLst>
              <a:gd name="T0" fmla="*/ 196547 w 808522"/>
              <a:gd name="T1" fmla="*/ 0 h 510140"/>
              <a:gd name="T2" fmla="*/ 200328 w 808522"/>
              <a:gd name="T3" fmla="*/ 0 h 510140"/>
              <a:gd name="T4" fmla="*/ 635000 w 808522"/>
              <a:gd name="T5" fmla="*/ 0 h 510140"/>
              <a:gd name="T6" fmla="*/ 635000 w 808522"/>
              <a:gd name="T7" fmla="*/ 400049 h 510140"/>
              <a:gd name="T8" fmla="*/ 200336 w 808522"/>
              <a:gd name="T9" fmla="*/ 400049 h 510140"/>
              <a:gd name="T10" fmla="*/ 200328 w 808522"/>
              <a:gd name="T11" fmla="*/ 400050 h 510140"/>
              <a:gd name="T12" fmla="*/ 200320 w 808522"/>
              <a:gd name="T13" fmla="*/ 400049 h 510140"/>
              <a:gd name="T14" fmla="*/ 196547 w 808522"/>
              <a:gd name="T15" fmla="*/ 400049 h 510140"/>
              <a:gd name="T16" fmla="*/ 196547 w 808522"/>
              <a:gd name="T17" fmla="*/ 399670 h 510140"/>
              <a:gd name="T18" fmla="*/ 159954 w 808522"/>
              <a:gd name="T19" fmla="*/ 395986 h 510140"/>
              <a:gd name="T20" fmla="*/ 0 w 808522"/>
              <a:gd name="T21" fmla="*/ 200025 h 510140"/>
              <a:gd name="T22" fmla="*/ 159954 w 808522"/>
              <a:gd name="T23" fmla="*/ 4064 h 510140"/>
              <a:gd name="T24" fmla="*/ 196547 w 808522"/>
              <a:gd name="T25" fmla="*/ 380 h 51014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08522"/>
              <a:gd name="T40" fmla="*/ 0 h 510140"/>
              <a:gd name="T41" fmla="*/ 808522 w 808522"/>
              <a:gd name="T42" fmla="*/ 510140 h 51014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08522" h="510140">
                <a:moveTo>
                  <a:pt x="250256" y="0"/>
                </a:moveTo>
                <a:lnTo>
                  <a:pt x="255070" y="0"/>
                </a:lnTo>
                <a:lnTo>
                  <a:pt x="808522" y="0"/>
                </a:lnTo>
                <a:lnTo>
                  <a:pt x="808522" y="510139"/>
                </a:lnTo>
                <a:lnTo>
                  <a:pt x="255080" y="510139"/>
                </a:lnTo>
                <a:lnTo>
                  <a:pt x="255070" y="510140"/>
                </a:lnTo>
                <a:lnTo>
                  <a:pt x="255060" y="510139"/>
                </a:lnTo>
                <a:lnTo>
                  <a:pt x="250256" y="510139"/>
                </a:lnTo>
                <a:lnTo>
                  <a:pt x="250256" y="509655"/>
                </a:lnTo>
                <a:lnTo>
                  <a:pt x="203664" y="504958"/>
                </a:lnTo>
                <a:cubicBezTo>
                  <a:pt x="87433" y="481174"/>
                  <a:pt x="0" y="378332"/>
                  <a:pt x="0" y="255070"/>
                </a:cubicBezTo>
                <a:cubicBezTo>
                  <a:pt x="0" y="131808"/>
                  <a:pt x="87433" y="28967"/>
                  <a:pt x="203664" y="5182"/>
                </a:cubicBezTo>
                <a:lnTo>
                  <a:pt x="250256" y="485"/>
                </a:lnTo>
                <a:close/>
              </a:path>
            </a:pathLst>
          </a:custGeom>
          <a:solidFill>
            <a:srgbClr val="F2F2F2">
              <a:alpha val="2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latin typeface="宋体" panose="02010600030101010101" pitchFamily="2" charset="-122"/>
              <a:sym typeface="宋体" panose="02010600030101010101" pitchFamily="2" charset="-122"/>
            </a:endParaRPr>
          </a:p>
        </p:txBody>
      </p:sp>
      <p:sp>
        <p:nvSpPr>
          <p:cNvPr id="20484" name="TextBox 15"/>
          <p:cNvSpPr>
            <a:spLocks noChangeArrowheads="1"/>
          </p:cNvSpPr>
          <p:nvPr/>
        </p:nvSpPr>
        <p:spPr bwMode="auto">
          <a:xfrm>
            <a:off x="11737975" y="6208713"/>
            <a:ext cx="454025"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58" tIns="34279" rIns="68558" bIns="34279">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1400"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rPr>
              <a:t>* </a:t>
            </a:r>
            <a:endParaRPr lang="zh-CN" altLang="en-US" sz="1400" b="1"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endParaRPr>
          </a:p>
        </p:txBody>
      </p:sp>
      <p:sp>
        <p:nvSpPr>
          <p:cNvPr id="20490" name="Freeform 239"/>
          <p:cNvSpPr>
            <a:spLocks noEditPoints="1" noChangeArrowheads="1"/>
          </p:cNvSpPr>
          <p:nvPr/>
        </p:nvSpPr>
        <p:spPr bwMode="auto">
          <a:xfrm>
            <a:off x="1633538" y="2743200"/>
            <a:ext cx="2317750" cy="2317750"/>
          </a:xfrm>
          <a:custGeom>
            <a:avLst/>
            <a:gdLst>
              <a:gd name="T0" fmla="*/ 2317750 w 2116"/>
              <a:gd name="T1" fmla="*/ 1152303 h 2116"/>
              <a:gd name="T2" fmla="*/ 2108539 w 2116"/>
              <a:gd name="T3" fmla="*/ 967189 h 2116"/>
              <a:gd name="T4" fmla="*/ 2232313 w 2116"/>
              <a:gd name="T5" fmla="*/ 714165 h 2116"/>
              <a:gd name="T6" fmla="*/ 1966144 w 2116"/>
              <a:gd name="T7" fmla="*/ 624347 h 2116"/>
              <a:gd name="T8" fmla="*/ 1973811 w 2116"/>
              <a:gd name="T9" fmla="*/ 334080 h 2116"/>
              <a:gd name="T10" fmla="*/ 1695594 w 2116"/>
              <a:gd name="T11" fmla="*/ 351606 h 2116"/>
              <a:gd name="T12" fmla="*/ 1603585 w 2116"/>
              <a:gd name="T13" fmla="*/ 87628 h 2116"/>
              <a:gd name="T14" fmla="*/ 1351656 w 2116"/>
              <a:gd name="T15" fmla="*/ 209211 h 2116"/>
              <a:gd name="T16" fmla="*/ 1152303 w 2116"/>
              <a:gd name="T17" fmla="*/ 0 h 2116"/>
              <a:gd name="T18" fmla="*/ 968285 w 2116"/>
              <a:gd name="T19" fmla="*/ 209211 h 2116"/>
              <a:gd name="T20" fmla="*/ 715260 w 2116"/>
              <a:gd name="T21" fmla="*/ 85437 h 2116"/>
              <a:gd name="T22" fmla="*/ 624347 w 2116"/>
              <a:gd name="T23" fmla="*/ 351606 h 2116"/>
              <a:gd name="T24" fmla="*/ 334080 w 2116"/>
              <a:gd name="T25" fmla="*/ 343938 h 2116"/>
              <a:gd name="T26" fmla="*/ 352701 w 2116"/>
              <a:gd name="T27" fmla="*/ 622156 h 2116"/>
              <a:gd name="T28" fmla="*/ 88723 w 2116"/>
              <a:gd name="T29" fmla="*/ 714165 h 2116"/>
              <a:gd name="T30" fmla="*/ 210306 w 2116"/>
              <a:gd name="T31" fmla="*/ 966094 h 2116"/>
              <a:gd name="T32" fmla="*/ 0 w 2116"/>
              <a:gd name="T33" fmla="*/ 1165447 h 2116"/>
              <a:gd name="T34" fmla="*/ 209211 w 2116"/>
              <a:gd name="T35" fmla="*/ 1350560 h 2116"/>
              <a:gd name="T36" fmla="*/ 85437 w 2116"/>
              <a:gd name="T37" fmla="*/ 1602490 h 2116"/>
              <a:gd name="T38" fmla="*/ 351606 w 2116"/>
              <a:gd name="T39" fmla="*/ 1693403 h 2116"/>
              <a:gd name="T40" fmla="*/ 343938 w 2116"/>
              <a:gd name="T41" fmla="*/ 1983669 h 2116"/>
              <a:gd name="T42" fmla="*/ 623251 w 2116"/>
              <a:gd name="T43" fmla="*/ 1965049 h 2116"/>
              <a:gd name="T44" fmla="*/ 715260 w 2116"/>
              <a:gd name="T45" fmla="*/ 2229027 h 2116"/>
              <a:gd name="T46" fmla="*/ 966094 w 2116"/>
              <a:gd name="T47" fmla="*/ 2108539 h 2116"/>
              <a:gd name="T48" fmla="*/ 1165447 w 2116"/>
              <a:gd name="T49" fmla="*/ 2317750 h 2116"/>
              <a:gd name="T50" fmla="*/ 1350560 w 2116"/>
              <a:gd name="T51" fmla="*/ 2108539 h 2116"/>
              <a:gd name="T52" fmla="*/ 1603585 w 2116"/>
              <a:gd name="T53" fmla="*/ 2232313 h 2116"/>
              <a:gd name="T54" fmla="*/ 1693403 w 2116"/>
              <a:gd name="T55" fmla="*/ 1966144 h 2116"/>
              <a:gd name="T56" fmla="*/ 1983669 w 2116"/>
              <a:gd name="T57" fmla="*/ 1973811 h 2116"/>
              <a:gd name="T58" fmla="*/ 1966144 w 2116"/>
              <a:gd name="T59" fmla="*/ 1694498 h 2116"/>
              <a:gd name="T60" fmla="*/ 2230122 w 2116"/>
              <a:gd name="T61" fmla="*/ 1602490 h 2116"/>
              <a:gd name="T62" fmla="*/ 2108539 w 2116"/>
              <a:gd name="T63" fmla="*/ 1351656 h 2116"/>
              <a:gd name="T64" fmla="*/ 1487478 w 2116"/>
              <a:gd name="T65" fmla="*/ 1828130 h 2116"/>
              <a:gd name="T66" fmla="*/ 831367 w 2116"/>
              <a:gd name="T67" fmla="*/ 489619 h 2116"/>
              <a:gd name="T68" fmla="*/ 1487478 w 2116"/>
              <a:gd name="T69" fmla="*/ 1828130 h 211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116"/>
              <a:gd name="T106" fmla="*/ 0 h 2116"/>
              <a:gd name="T107" fmla="*/ 2116 w 2116"/>
              <a:gd name="T108" fmla="*/ 2116 h 211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116" h="2116">
                <a:moveTo>
                  <a:pt x="1941" y="1111"/>
                </a:moveTo>
                <a:cubicBezTo>
                  <a:pt x="2116" y="1052"/>
                  <a:pt x="2116" y="1052"/>
                  <a:pt x="2116" y="1052"/>
                </a:cubicBezTo>
                <a:cubicBezTo>
                  <a:pt x="2107" y="917"/>
                  <a:pt x="2107" y="917"/>
                  <a:pt x="2107" y="917"/>
                </a:cubicBezTo>
                <a:cubicBezTo>
                  <a:pt x="1925" y="883"/>
                  <a:pt x="1925" y="883"/>
                  <a:pt x="1925" y="883"/>
                </a:cubicBezTo>
                <a:cubicBezTo>
                  <a:pt x="1918" y="847"/>
                  <a:pt x="1908" y="810"/>
                  <a:pt x="1896" y="774"/>
                </a:cubicBezTo>
                <a:cubicBezTo>
                  <a:pt x="2038" y="652"/>
                  <a:pt x="2038" y="652"/>
                  <a:pt x="2038" y="652"/>
                </a:cubicBezTo>
                <a:cubicBezTo>
                  <a:pt x="1979" y="532"/>
                  <a:pt x="1979" y="532"/>
                  <a:pt x="1979" y="532"/>
                </a:cubicBezTo>
                <a:cubicBezTo>
                  <a:pt x="1795" y="570"/>
                  <a:pt x="1795" y="570"/>
                  <a:pt x="1795" y="570"/>
                </a:cubicBezTo>
                <a:cubicBezTo>
                  <a:pt x="1772" y="535"/>
                  <a:pt x="1747" y="502"/>
                  <a:pt x="1720" y="471"/>
                </a:cubicBezTo>
                <a:cubicBezTo>
                  <a:pt x="1802" y="305"/>
                  <a:pt x="1802" y="305"/>
                  <a:pt x="1802" y="305"/>
                </a:cubicBezTo>
                <a:cubicBezTo>
                  <a:pt x="1700" y="217"/>
                  <a:pt x="1700" y="217"/>
                  <a:pt x="1700" y="217"/>
                </a:cubicBezTo>
                <a:cubicBezTo>
                  <a:pt x="1548" y="321"/>
                  <a:pt x="1548" y="321"/>
                  <a:pt x="1548" y="321"/>
                </a:cubicBezTo>
                <a:cubicBezTo>
                  <a:pt x="1516" y="301"/>
                  <a:pt x="1483" y="282"/>
                  <a:pt x="1450" y="265"/>
                </a:cubicBezTo>
                <a:cubicBezTo>
                  <a:pt x="1464" y="80"/>
                  <a:pt x="1464" y="80"/>
                  <a:pt x="1464" y="80"/>
                </a:cubicBezTo>
                <a:cubicBezTo>
                  <a:pt x="1336" y="37"/>
                  <a:pt x="1336" y="37"/>
                  <a:pt x="1336" y="37"/>
                </a:cubicBezTo>
                <a:cubicBezTo>
                  <a:pt x="1234" y="191"/>
                  <a:pt x="1234" y="191"/>
                  <a:pt x="1234" y="191"/>
                </a:cubicBezTo>
                <a:cubicBezTo>
                  <a:pt x="1194" y="183"/>
                  <a:pt x="1152" y="178"/>
                  <a:pt x="1111" y="175"/>
                </a:cubicBezTo>
                <a:cubicBezTo>
                  <a:pt x="1052" y="0"/>
                  <a:pt x="1052" y="0"/>
                  <a:pt x="1052" y="0"/>
                </a:cubicBezTo>
                <a:cubicBezTo>
                  <a:pt x="918" y="9"/>
                  <a:pt x="918" y="9"/>
                  <a:pt x="918" y="9"/>
                </a:cubicBezTo>
                <a:cubicBezTo>
                  <a:pt x="884" y="191"/>
                  <a:pt x="884" y="191"/>
                  <a:pt x="884" y="191"/>
                </a:cubicBezTo>
                <a:cubicBezTo>
                  <a:pt x="847" y="198"/>
                  <a:pt x="810" y="208"/>
                  <a:pt x="774" y="220"/>
                </a:cubicBezTo>
                <a:cubicBezTo>
                  <a:pt x="653" y="78"/>
                  <a:pt x="653" y="78"/>
                  <a:pt x="653" y="78"/>
                </a:cubicBezTo>
                <a:cubicBezTo>
                  <a:pt x="532" y="137"/>
                  <a:pt x="532" y="137"/>
                  <a:pt x="532" y="137"/>
                </a:cubicBezTo>
                <a:cubicBezTo>
                  <a:pt x="570" y="321"/>
                  <a:pt x="570" y="321"/>
                  <a:pt x="570" y="321"/>
                </a:cubicBezTo>
                <a:cubicBezTo>
                  <a:pt x="535" y="344"/>
                  <a:pt x="502" y="369"/>
                  <a:pt x="471" y="396"/>
                </a:cubicBezTo>
                <a:cubicBezTo>
                  <a:pt x="305" y="314"/>
                  <a:pt x="305" y="314"/>
                  <a:pt x="305" y="314"/>
                </a:cubicBezTo>
                <a:cubicBezTo>
                  <a:pt x="217" y="416"/>
                  <a:pt x="217" y="416"/>
                  <a:pt x="217" y="416"/>
                </a:cubicBezTo>
                <a:cubicBezTo>
                  <a:pt x="322" y="568"/>
                  <a:pt x="322" y="568"/>
                  <a:pt x="322" y="568"/>
                </a:cubicBezTo>
                <a:cubicBezTo>
                  <a:pt x="301" y="600"/>
                  <a:pt x="282" y="633"/>
                  <a:pt x="265" y="666"/>
                </a:cubicBezTo>
                <a:cubicBezTo>
                  <a:pt x="81" y="652"/>
                  <a:pt x="81" y="652"/>
                  <a:pt x="81" y="652"/>
                </a:cubicBezTo>
                <a:cubicBezTo>
                  <a:pt x="37" y="780"/>
                  <a:pt x="37" y="780"/>
                  <a:pt x="37" y="780"/>
                </a:cubicBezTo>
                <a:cubicBezTo>
                  <a:pt x="192" y="882"/>
                  <a:pt x="192" y="882"/>
                  <a:pt x="192" y="882"/>
                </a:cubicBezTo>
                <a:cubicBezTo>
                  <a:pt x="183" y="923"/>
                  <a:pt x="178" y="964"/>
                  <a:pt x="175" y="1005"/>
                </a:cubicBezTo>
                <a:cubicBezTo>
                  <a:pt x="0" y="1064"/>
                  <a:pt x="0" y="1064"/>
                  <a:pt x="0" y="1064"/>
                </a:cubicBezTo>
                <a:cubicBezTo>
                  <a:pt x="9" y="1198"/>
                  <a:pt x="9" y="1198"/>
                  <a:pt x="9" y="1198"/>
                </a:cubicBezTo>
                <a:cubicBezTo>
                  <a:pt x="191" y="1233"/>
                  <a:pt x="191" y="1233"/>
                  <a:pt x="191" y="1233"/>
                </a:cubicBezTo>
                <a:cubicBezTo>
                  <a:pt x="199" y="1269"/>
                  <a:pt x="208" y="1306"/>
                  <a:pt x="221" y="1342"/>
                </a:cubicBezTo>
                <a:cubicBezTo>
                  <a:pt x="78" y="1463"/>
                  <a:pt x="78" y="1463"/>
                  <a:pt x="78" y="1463"/>
                </a:cubicBezTo>
                <a:cubicBezTo>
                  <a:pt x="138" y="1584"/>
                  <a:pt x="138" y="1584"/>
                  <a:pt x="138" y="1584"/>
                </a:cubicBezTo>
                <a:cubicBezTo>
                  <a:pt x="321" y="1546"/>
                  <a:pt x="321" y="1546"/>
                  <a:pt x="321" y="1546"/>
                </a:cubicBezTo>
                <a:cubicBezTo>
                  <a:pt x="344" y="1581"/>
                  <a:pt x="369" y="1614"/>
                  <a:pt x="397" y="1645"/>
                </a:cubicBezTo>
                <a:cubicBezTo>
                  <a:pt x="314" y="1811"/>
                  <a:pt x="314" y="1811"/>
                  <a:pt x="314" y="1811"/>
                </a:cubicBezTo>
                <a:cubicBezTo>
                  <a:pt x="416" y="1899"/>
                  <a:pt x="416" y="1899"/>
                  <a:pt x="416" y="1899"/>
                </a:cubicBezTo>
                <a:cubicBezTo>
                  <a:pt x="569" y="1794"/>
                  <a:pt x="569" y="1794"/>
                  <a:pt x="569" y="1794"/>
                </a:cubicBezTo>
                <a:cubicBezTo>
                  <a:pt x="600" y="1815"/>
                  <a:pt x="633" y="1834"/>
                  <a:pt x="667" y="1851"/>
                </a:cubicBezTo>
                <a:cubicBezTo>
                  <a:pt x="653" y="2035"/>
                  <a:pt x="653" y="2035"/>
                  <a:pt x="653" y="2035"/>
                </a:cubicBezTo>
                <a:cubicBezTo>
                  <a:pt x="780" y="2079"/>
                  <a:pt x="780" y="2079"/>
                  <a:pt x="780" y="2079"/>
                </a:cubicBezTo>
                <a:cubicBezTo>
                  <a:pt x="882" y="1925"/>
                  <a:pt x="882" y="1925"/>
                  <a:pt x="882" y="1925"/>
                </a:cubicBezTo>
                <a:cubicBezTo>
                  <a:pt x="923" y="1933"/>
                  <a:pt x="964" y="1938"/>
                  <a:pt x="1005" y="1941"/>
                </a:cubicBezTo>
                <a:cubicBezTo>
                  <a:pt x="1064" y="2116"/>
                  <a:pt x="1064" y="2116"/>
                  <a:pt x="1064" y="2116"/>
                </a:cubicBezTo>
                <a:cubicBezTo>
                  <a:pt x="1199" y="2107"/>
                  <a:pt x="1199" y="2107"/>
                  <a:pt x="1199" y="2107"/>
                </a:cubicBezTo>
                <a:cubicBezTo>
                  <a:pt x="1233" y="1925"/>
                  <a:pt x="1233" y="1925"/>
                  <a:pt x="1233" y="1925"/>
                </a:cubicBezTo>
                <a:cubicBezTo>
                  <a:pt x="1269" y="1918"/>
                  <a:pt x="1306" y="1908"/>
                  <a:pt x="1342" y="1896"/>
                </a:cubicBezTo>
                <a:cubicBezTo>
                  <a:pt x="1464" y="2038"/>
                  <a:pt x="1464" y="2038"/>
                  <a:pt x="1464" y="2038"/>
                </a:cubicBezTo>
                <a:cubicBezTo>
                  <a:pt x="1584" y="1979"/>
                  <a:pt x="1584" y="1979"/>
                  <a:pt x="1584" y="1979"/>
                </a:cubicBezTo>
                <a:cubicBezTo>
                  <a:pt x="1546" y="1795"/>
                  <a:pt x="1546" y="1795"/>
                  <a:pt x="1546" y="1795"/>
                </a:cubicBezTo>
                <a:cubicBezTo>
                  <a:pt x="1581" y="1772"/>
                  <a:pt x="1614" y="1747"/>
                  <a:pt x="1645" y="1719"/>
                </a:cubicBezTo>
                <a:cubicBezTo>
                  <a:pt x="1811" y="1802"/>
                  <a:pt x="1811" y="1802"/>
                  <a:pt x="1811" y="1802"/>
                </a:cubicBezTo>
                <a:cubicBezTo>
                  <a:pt x="1899" y="1700"/>
                  <a:pt x="1899" y="1700"/>
                  <a:pt x="1899" y="1700"/>
                </a:cubicBezTo>
                <a:cubicBezTo>
                  <a:pt x="1795" y="1547"/>
                  <a:pt x="1795" y="1547"/>
                  <a:pt x="1795" y="1547"/>
                </a:cubicBezTo>
                <a:cubicBezTo>
                  <a:pt x="1816" y="1516"/>
                  <a:pt x="1834" y="1483"/>
                  <a:pt x="1851" y="1450"/>
                </a:cubicBezTo>
                <a:cubicBezTo>
                  <a:pt x="2036" y="1463"/>
                  <a:pt x="2036" y="1463"/>
                  <a:pt x="2036" y="1463"/>
                </a:cubicBezTo>
                <a:cubicBezTo>
                  <a:pt x="2079" y="1336"/>
                  <a:pt x="2079" y="1336"/>
                  <a:pt x="2079" y="1336"/>
                </a:cubicBezTo>
                <a:cubicBezTo>
                  <a:pt x="1925" y="1234"/>
                  <a:pt x="1925" y="1234"/>
                  <a:pt x="1925" y="1234"/>
                </a:cubicBezTo>
                <a:cubicBezTo>
                  <a:pt x="1933" y="1193"/>
                  <a:pt x="1938" y="1152"/>
                  <a:pt x="1941" y="1111"/>
                </a:cubicBezTo>
                <a:close/>
                <a:moveTo>
                  <a:pt x="1358" y="1669"/>
                </a:moveTo>
                <a:cubicBezTo>
                  <a:pt x="1020" y="1834"/>
                  <a:pt x="613" y="1695"/>
                  <a:pt x="447" y="1357"/>
                </a:cubicBezTo>
                <a:cubicBezTo>
                  <a:pt x="282" y="1020"/>
                  <a:pt x="421" y="613"/>
                  <a:pt x="759" y="447"/>
                </a:cubicBezTo>
                <a:cubicBezTo>
                  <a:pt x="1096" y="282"/>
                  <a:pt x="1504" y="421"/>
                  <a:pt x="1669" y="759"/>
                </a:cubicBezTo>
                <a:cubicBezTo>
                  <a:pt x="1834" y="1096"/>
                  <a:pt x="1695" y="1503"/>
                  <a:pt x="1358" y="1669"/>
                </a:cubicBezTo>
                <a:close/>
              </a:path>
            </a:pathLst>
          </a:custGeom>
          <a:solidFill>
            <a:srgbClr val="F2F2F2">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000000"/>
              </a:solidFill>
              <a:latin typeface="Calibri" panose="020F0502020204030204" pitchFamily="34" charset="0"/>
              <a:sym typeface="Calibri" panose="020F0502020204030204" pitchFamily="34" charset="0"/>
            </a:endParaRPr>
          </a:p>
        </p:txBody>
      </p:sp>
      <p:sp>
        <p:nvSpPr>
          <p:cNvPr id="20491" name="Freeform 240"/>
          <p:cNvSpPr>
            <a:spLocks noEditPoints="1" noChangeArrowheads="1"/>
          </p:cNvSpPr>
          <p:nvPr/>
        </p:nvSpPr>
        <p:spPr bwMode="auto">
          <a:xfrm>
            <a:off x="-138113" y="1809750"/>
            <a:ext cx="2014538" cy="2014538"/>
          </a:xfrm>
          <a:custGeom>
            <a:avLst/>
            <a:gdLst>
              <a:gd name="T0" fmla="*/ 2014538 w 1840"/>
              <a:gd name="T1" fmla="*/ 1055443 h 1840"/>
              <a:gd name="T2" fmla="*/ 1841551 w 1840"/>
              <a:gd name="T3" fmla="*/ 884645 h 1840"/>
              <a:gd name="T4" fmla="*/ 1960890 w 1840"/>
              <a:gd name="T5" fmla="*/ 672243 h 1840"/>
              <a:gd name="T6" fmla="*/ 1727685 w 1840"/>
              <a:gd name="T7" fmla="*/ 570421 h 1840"/>
              <a:gd name="T8" fmla="*/ 1753962 w 1840"/>
              <a:gd name="T9" fmla="*/ 329552 h 1840"/>
              <a:gd name="T10" fmla="*/ 1509809 w 1840"/>
              <a:gd name="T11" fmla="*/ 331742 h 1840"/>
              <a:gd name="T12" fmla="*/ 1443022 w 1840"/>
              <a:gd name="T13" fmla="*/ 98537 h 1840"/>
              <a:gd name="T14" fmla="*/ 1207628 w 1840"/>
              <a:gd name="T15" fmla="*/ 189410 h 1840"/>
              <a:gd name="T16" fmla="*/ 1055443 w 1840"/>
              <a:gd name="T17" fmla="*/ 0 h 1840"/>
              <a:gd name="T18" fmla="*/ 884645 w 1840"/>
              <a:gd name="T19" fmla="*/ 174082 h 1840"/>
              <a:gd name="T20" fmla="*/ 671148 w 1840"/>
              <a:gd name="T21" fmla="*/ 53648 h 1840"/>
              <a:gd name="T22" fmla="*/ 570421 w 1840"/>
              <a:gd name="T23" fmla="*/ 286853 h 1840"/>
              <a:gd name="T24" fmla="*/ 329552 w 1840"/>
              <a:gd name="T25" fmla="*/ 261671 h 1840"/>
              <a:gd name="T26" fmla="*/ 331742 w 1840"/>
              <a:gd name="T27" fmla="*/ 504729 h 1840"/>
              <a:gd name="T28" fmla="*/ 97442 w 1840"/>
              <a:gd name="T29" fmla="*/ 571516 h 1840"/>
              <a:gd name="T30" fmla="*/ 189410 w 1840"/>
              <a:gd name="T31" fmla="*/ 806910 h 1840"/>
              <a:gd name="T32" fmla="*/ 0 w 1840"/>
              <a:gd name="T33" fmla="*/ 960190 h 1840"/>
              <a:gd name="T34" fmla="*/ 174082 w 1840"/>
              <a:gd name="T35" fmla="*/ 1129893 h 1840"/>
              <a:gd name="T36" fmla="*/ 53648 w 1840"/>
              <a:gd name="T37" fmla="*/ 1343390 h 1840"/>
              <a:gd name="T38" fmla="*/ 286853 w 1840"/>
              <a:gd name="T39" fmla="*/ 1445212 h 1840"/>
              <a:gd name="T40" fmla="*/ 261671 w 1840"/>
              <a:gd name="T41" fmla="*/ 1686081 h 1840"/>
              <a:gd name="T42" fmla="*/ 504729 w 1840"/>
              <a:gd name="T43" fmla="*/ 1683891 h 1840"/>
              <a:gd name="T44" fmla="*/ 571516 w 1840"/>
              <a:gd name="T45" fmla="*/ 1917096 h 1840"/>
              <a:gd name="T46" fmla="*/ 806910 w 1840"/>
              <a:gd name="T47" fmla="*/ 1826223 h 1840"/>
              <a:gd name="T48" fmla="*/ 959095 w 1840"/>
              <a:gd name="T49" fmla="*/ 2014538 h 1840"/>
              <a:gd name="T50" fmla="*/ 1129893 w 1840"/>
              <a:gd name="T51" fmla="*/ 1841551 h 1840"/>
              <a:gd name="T52" fmla="*/ 1343390 w 1840"/>
              <a:gd name="T53" fmla="*/ 1960890 h 1840"/>
              <a:gd name="T54" fmla="*/ 1444117 w 1840"/>
              <a:gd name="T55" fmla="*/ 1728780 h 1840"/>
              <a:gd name="T56" fmla="*/ 1686081 w 1840"/>
              <a:gd name="T57" fmla="*/ 1753962 h 1840"/>
              <a:gd name="T58" fmla="*/ 1683891 w 1840"/>
              <a:gd name="T59" fmla="*/ 1510904 h 1840"/>
              <a:gd name="T60" fmla="*/ 1917096 w 1840"/>
              <a:gd name="T61" fmla="*/ 1443022 h 1840"/>
              <a:gd name="T62" fmla="*/ 1826223 w 1840"/>
              <a:gd name="T63" fmla="*/ 1208723 h 1840"/>
              <a:gd name="T64" fmla="*/ 1183541 w 1840"/>
              <a:gd name="T65" fmla="*/ 1631338 h 1840"/>
              <a:gd name="T66" fmla="*/ 830997 w 1840"/>
              <a:gd name="T67" fmla="*/ 384295 h 1840"/>
              <a:gd name="T68" fmla="*/ 1183541 w 1840"/>
              <a:gd name="T69" fmla="*/ 1631338 h 184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0"/>
              <a:gd name="T106" fmla="*/ 0 h 1840"/>
              <a:gd name="T107" fmla="*/ 1840 w 1840"/>
              <a:gd name="T108" fmla="*/ 1840 h 184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0" h="1840">
                <a:moveTo>
                  <a:pt x="1827" y="1080"/>
                </a:moveTo>
                <a:cubicBezTo>
                  <a:pt x="1840" y="964"/>
                  <a:pt x="1840" y="964"/>
                  <a:pt x="1840" y="964"/>
                </a:cubicBezTo>
                <a:cubicBezTo>
                  <a:pt x="1690" y="906"/>
                  <a:pt x="1690" y="906"/>
                  <a:pt x="1690" y="906"/>
                </a:cubicBezTo>
                <a:cubicBezTo>
                  <a:pt x="1689" y="874"/>
                  <a:pt x="1687" y="841"/>
                  <a:pt x="1682" y="808"/>
                </a:cubicBezTo>
                <a:cubicBezTo>
                  <a:pt x="1823" y="726"/>
                  <a:pt x="1823" y="726"/>
                  <a:pt x="1823" y="726"/>
                </a:cubicBezTo>
                <a:cubicBezTo>
                  <a:pt x="1791" y="614"/>
                  <a:pt x="1791" y="614"/>
                  <a:pt x="1791" y="614"/>
                </a:cubicBezTo>
                <a:cubicBezTo>
                  <a:pt x="1628" y="618"/>
                  <a:pt x="1628" y="618"/>
                  <a:pt x="1628" y="618"/>
                </a:cubicBezTo>
                <a:cubicBezTo>
                  <a:pt x="1614" y="584"/>
                  <a:pt x="1597" y="552"/>
                  <a:pt x="1578" y="521"/>
                </a:cubicBezTo>
                <a:cubicBezTo>
                  <a:pt x="1675" y="392"/>
                  <a:pt x="1675" y="392"/>
                  <a:pt x="1675" y="392"/>
                </a:cubicBezTo>
                <a:cubicBezTo>
                  <a:pt x="1602" y="301"/>
                  <a:pt x="1602" y="301"/>
                  <a:pt x="1602" y="301"/>
                </a:cubicBezTo>
                <a:cubicBezTo>
                  <a:pt x="1455" y="366"/>
                  <a:pt x="1455" y="366"/>
                  <a:pt x="1455" y="366"/>
                </a:cubicBezTo>
                <a:cubicBezTo>
                  <a:pt x="1431" y="344"/>
                  <a:pt x="1406" y="322"/>
                  <a:pt x="1379" y="303"/>
                </a:cubicBezTo>
                <a:cubicBezTo>
                  <a:pt x="1420" y="147"/>
                  <a:pt x="1420" y="147"/>
                  <a:pt x="1420" y="147"/>
                </a:cubicBezTo>
                <a:cubicBezTo>
                  <a:pt x="1318" y="90"/>
                  <a:pt x="1318" y="90"/>
                  <a:pt x="1318" y="90"/>
                </a:cubicBezTo>
                <a:cubicBezTo>
                  <a:pt x="1206" y="206"/>
                  <a:pt x="1206" y="206"/>
                  <a:pt x="1206" y="206"/>
                </a:cubicBezTo>
                <a:cubicBezTo>
                  <a:pt x="1173" y="193"/>
                  <a:pt x="1139" y="181"/>
                  <a:pt x="1103" y="173"/>
                </a:cubicBezTo>
                <a:cubicBezTo>
                  <a:pt x="1080" y="13"/>
                  <a:pt x="1080" y="13"/>
                  <a:pt x="1080" y="13"/>
                </a:cubicBezTo>
                <a:cubicBezTo>
                  <a:pt x="964" y="0"/>
                  <a:pt x="964" y="0"/>
                  <a:pt x="964" y="0"/>
                </a:cubicBezTo>
                <a:cubicBezTo>
                  <a:pt x="906" y="151"/>
                  <a:pt x="906" y="151"/>
                  <a:pt x="906" y="151"/>
                </a:cubicBezTo>
                <a:cubicBezTo>
                  <a:pt x="874" y="151"/>
                  <a:pt x="841" y="154"/>
                  <a:pt x="808" y="159"/>
                </a:cubicBezTo>
                <a:cubicBezTo>
                  <a:pt x="726" y="17"/>
                  <a:pt x="726" y="17"/>
                  <a:pt x="726" y="17"/>
                </a:cubicBezTo>
                <a:cubicBezTo>
                  <a:pt x="613" y="49"/>
                  <a:pt x="613" y="49"/>
                  <a:pt x="613" y="49"/>
                </a:cubicBezTo>
                <a:cubicBezTo>
                  <a:pt x="617" y="213"/>
                  <a:pt x="617" y="213"/>
                  <a:pt x="617" y="213"/>
                </a:cubicBezTo>
                <a:cubicBezTo>
                  <a:pt x="584" y="227"/>
                  <a:pt x="552" y="244"/>
                  <a:pt x="521" y="262"/>
                </a:cubicBezTo>
                <a:cubicBezTo>
                  <a:pt x="392" y="166"/>
                  <a:pt x="392" y="166"/>
                  <a:pt x="392" y="166"/>
                </a:cubicBezTo>
                <a:cubicBezTo>
                  <a:pt x="301" y="239"/>
                  <a:pt x="301" y="239"/>
                  <a:pt x="301" y="239"/>
                </a:cubicBezTo>
                <a:cubicBezTo>
                  <a:pt x="366" y="386"/>
                  <a:pt x="366" y="386"/>
                  <a:pt x="366" y="386"/>
                </a:cubicBezTo>
                <a:cubicBezTo>
                  <a:pt x="343" y="410"/>
                  <a:pt x="322" y="435"/>
                  <a:pt x="303" y="461"/>
                </a:cubicBezTo>
                <a:cubicBezTo>
                  <a:pt x="147" y="420"/>
                  <a:pt x="147" y="420"/>
                  <a:pt x="147" y="420"/>
                </a:cubicBezTo>
                <a:cubicBezTo>
                  <a:pt x="89" y="522"/>
                  <a:pt x="89" y="522"/>
                  <a:pt x="89" y="522"/>
                </a:cubicBezTo>
                <a:cubicBezTo>
                  <a:pt x="206" y="634"/>
                  <a:pt x="206" y="634"/>
                  <a:pt x="206" y="634"/>
                </a:cubicBezTo>
                <a:cubicBezTo>
                  <a:pt x="192" y="668"/>
                  <a:pt x="181" y="702"/>
                  <a:pt x="173" y="737"/>
                </a:cubicBezTo>
                <a:cubicBezTo>
                  <a:pt x="13" y="760"/>
                  <a:pt x="13" y="760"/>
                  <a:pt x="13" y="760"/>
                </a:cubicBezTo>
                <a:cubicBezTo>
                  <a:pt x="0" y="877"/>
                  <a:pt x="0" y="877"/>
                  <a:pt x="0" y="877"/>
                </a:cubicBezTo>
                <a:cubicBezTo>
                  <a:pt x="151" y="934"/>
                  <a:pt x="151" y="934"/>
                  <a:pt x="151" y="934"/>
                </a:cubicBezTo>
                <a:cubicBezTo>
                  <a:pt x="151" y="967"/>
                  <a:pt x="154" y="1000"/>
                  <a:pt x="159" y="1032"/>
                </a:cubicBezTo>
                <a:cubicBezTo>
                  <a:pt x="17" y="1115"/>
                  <a:pt x="17" y="1115"/>
                  <a:pt x="17" y="1115"/>
                </a:cubicBezTo>
                <a:cubicBezTo>
                  <a:pt x="49" y="1227"/>
                  <a:pt x="49" y="1227"/>
                  <a:pt x="49" y="1227"/>
                </a:cubicBezTo>
                <a:cubicBezTo>
                  <a:pt x="212" y="1223"/>
                  <a:pt x="212" y="1223"/>
                  <a:pt x="212" y="1223"/>
                </a:cubicBezTo>
                <a:cubicBezTo>
                  <a:pt x="227" y="1257"/>
                  <a:pt x="243" y="1289"/>
                  <a:pt x="262" y="1320"/>
                </a:cubicBezTo>
                <a:cubicBezTo>
                  <a:pt x="166" y="1449"/>
                  <a:pt x="166" y="1449"/>
                  <a:pt x="166" y="1449"/>
                </a:cubicBezTo>
                <a:cubicBezTo>
                  <a:pt x="239" y="1540"/>
                  <a:pt x="239" y="1540"/>
                  <a:pt x="239" y="1540"/>
                </a:cubicBezTo>
                <a:cubicBezTo>
                  <a:pt x="386" y="1474"/>
                  <a:pt x="386" y="1474"/>
                  <a:pt x="386" y="1474"/>
                </a:cubicBezTo>
                <a:cubicBezTo>
                  <a:pt x="410" y="1497"/>
                  <a:pt x="435" y="1518"/>
                  <a:pt x="461" y="1538"/>
                </a:cubicBezTo>
                <a:cubicBezTo>
                  <a:pt x="420" y="1694"/>
                  <a:pt x="420" y="1694"/>
                  <a:pt x="420" y="1694"/>
                </a:cubicBezTo>
                <a:cubicBezTo>
                  <a:pt x="522" y="1751"/>
                  <a:pt x="522" y="1751"/>
                  <a:pt x="522" y="1751"/>
                </a:cubicBezTo>
                <a:cubicBezTo>
                  <a:pt x="634" y="1635"/>
                  <a:pt x="634" y="1635"/>
                  <a:pt x="634" y="1635"/>
                </a:cubicBezTo>
                <a:cubicBezTo>
                  <a:pt x="667" y="1648"/>
                  <a:pt x="702" y="1659"/>
                  <a:pt x="737" y="1668"/>
                </a:cubicBezTo>
                <a:cubicBezTo>
                  <a:pt x="760" y="1827"/>
                  <a:pt x="760" y="1827"/>
                  <a:pt x="760" y="1827"/>
                </a:cubicBezTo>
                <a:cubicBezTo>
                  <a:pt x="876" y="1840"/>
                  <a:pt x="876" y="1840"/>
                  <a:pt x="876" y="1840"/>
                </a:cubicBezTo>
                <a:cubicBezTo>
                  <a:pt x="934" y="1690"/>
                  <a:pt x="934" y="1690"/>
                  <a:pt x="934" y="1690"/>
                </a:cubicBezTo>
                <a:cubicBezTo>
                  <a:pt x="967" y="1689"/>
                  <a:pt x="1000" y="1687"/>
                  <a:pt x="1032" y="1682"/>
                </a:cubicBezTo>
                <a:cubicBezTo>
                  <a:pt x="1114" y="1823"/>
                  <a:pt x="1114" y="1823"/>
                  <a:pt x="1114" y="1823"/>
                </a:cubicBezTo>
                <a:cubicBezTo>
                  <a:pt x="1227" y="1791"/>
                  <a:pt x="1227" y="1791"/>
                  <a:pt x="1227" y="1791"/>
                </a:cubicBezTo>
                <a:cubicBezTo>
                  <a:pt x="1223" y="1628"/>
                  <a:pt x="1223" y="1628"/>
                  <a:pt x="1223" y="1628"/>
                </a:cubicBezTo>
                <a:cubicBezTo>
                  <a:pt x="1256" y="1614"/>
                  <a:pt x="1289" y="1597"/>
                  <a:pt x="1319" y="1579"/>
                </a:cubicBezTo>
                <a:cubicBezTo>
                  <a:pt x="1448" y="1675"/>
                  <a:pt x="1448" y="1675"/>
                  <a:pt x="1448" y="1675"/>
                </a:cubicBezTo>
                <a:cubicBezTo>
                  <a:pt x="1540" y="1602"/>
                  <a:pt x="1540" y="1602"/>
                  <a:pt x="1540" y="1602"/>
                </a:cubicBezTo>
                <a:cubicBezTo>
                  <a:pt x="1474" y="1455"/>
                  <a:pt x="1474" y="1455"/>
                  <a:pt x="1474" y="1455"/>
                </a:cubicBezTo>
                <a:cubicBezTo>
                  <a:pt x="1497" y="1431"/>
                  <a:pt x="1518" y="1406"/>
                  <a:pt x="1538" y="1380"/>
                </a:cubicBezTo>
                <a:cubicBezTo>
                  <a:pt x="1694" y="1420"/>
                  <a:pt x="1694" y="1420"/>
                  <a:pt x="1694" y="1420"/>
                </a:cubicBezTo>
                <a:cubicBezTo>
                  <a:pt x="1751" y="1318"/>
                  <a:pt x="1751" y="1318"/>
                  <a:pt x="1751" y="1318"/>
                </a:cubicBezTo>
                <a:cubicBezTo>
                  <a:pt x="1635" y="1207"/>
                  <a:pt x="1635" y="1207"/>
                  <a:pt x="1635" y="1207"/>
                </a:cubicBezTo>
                <a:cubicBezTo>
                  <a:pt x="1648" y="1173"/>
                  <a:pt x="1659" y="1139"/>
                  <a:pt x="1668" y="1104"/>
                </a:cubicBezTo>
                <a:lnTo>
                  <a:pt x="1827" y="1080"/>
                </a:lnTo>
                <a:close/>
                <a:moveTo>
                  <a:pt x="1081" y="1490"/>
                </a:moveTo>
                <a:cubicBezTo>
                  <a:pt x="766" y="1579"/>
                  <a:pt x="439" y="1396"/>
                  <a:pt x="350" y="1081"/>
                </a:cubicBezTo>
                <a:cubicBezTo>
                  <a:pt x="262" y="767"/>
                  <a:pt x="445" y="439"/>
                  <a:pt x="759" y="351"/>
                </a:cubicBezTo>
                <a:cubicBezTo>
                  <a:pt x="1074" y="262"/>
                  <a:pt x="1401" y="445"/>
                  <a:pt x="1490" y="760"/>
                </a:cubicBezTo>
                <a:cubicBezTo>
                  <a:pt x="1579" y="1074"/>
                  <a:pt x="1396" y="1401"/>
                  <a:pt x="1081" y="1490"/>
                </a:cubicBezTo>
                <a:close/>
              </a:path>
            </a:pathLst>
          </a:custGeom>
          <a:solidFill>
            <a:srgbClr val="F2F2F2">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000000"/>
              </a:solidFill>
              <a:latin typeface="Calibri" panose="020F0502020204030204" pitchFamily="34" charset="0"/>
              <a:sym typeface="Calibri" panose="020F0502020204030204" pitchFamily="34" charset="0"/>
            </a:endParaRPr>
          </a:p>
        </p:txBody>
      </p:sp>
      <p:sp>
        <p:nvSpPr>
          <p:cNvPr id="20492" name="Freeform 241"/>
          <p:cNvSpPr>
            <a:spLocks noEditPoints="1" noChangeArrowheads="1"/>
          </p:cNvSpPr>
          <p:nvPr/>
        </p:nvSpPr>
        <p:spPr bwMode="auto">
          <a:xfrm>
            <a:off x="1825625" y="1231900"/>
            <a:ext cx="1460500" cy="1462088"/>
          </a:xfrm>
          <a:custGeom>
            <a:avLst/>
            <a:gdLst>
              <a:gd name="T0" fmla="*/ 1460500 w 1335"/>
              <a:gd name="T1" fmla="*/ 765543 h 1335"/>
              <a:gd name="T2" fmla="*/ 1334689 w 1335"/>
              <a:gd name="T3" fmla="*/ 641785 h 1335"/>
              <a:gd name="T4" fmla="*/ 1422210 w 1335"/>
              <a:gd name="T5" fmla="*/ 487363 h 1335"/>
              <a:gd name="T6" fmla="*/ 1252639 w 1335"/>
              <a:gd name="T7" fmla="*/ 413984 h 1335"/>
              <a:gd name="T8" fmla="*/ 1271237 w 1335"/>
              <a:gd name="T9" fmla="*/ 238753 h 1335"/>
              <a:gd name="T10" fmla="*/ 1095101 w 1335"/>
              <a:gd name="T11" fmla="*/ 239848 h 1335"/>
              <a:gd name="T12" fmla="*/ 1045871 w 1335"/>
              <a:gd name="T13" fmla="*/ 71188 h 1335"/>
              <a:gd name="T14" fmla="*/ 876300 w 1335"/>
              <a:gd name="T15" fmla="*/ 136900 h 1335"/>
              <a:gd name="T16" fmla="*/ 764711 w 1335"/>
              <a:gd name="T17" fmla="*/ 0 h 1335"/>
              <a:gd name="T18" fmla="*/ 641088 w 1335"/>
              <a:gd name="T19" fmla="*/ 125948 h 1335"/>
              <a:gd name="T20" fmla="*/ 486833 w 1335"/>
              <a:gd name="T21" fmla="*/ 38332 h 1335"/>
              <a:gd name="T22" fmla="*/ 413535 w 1335"/>
              <a:gd name="T23" fmla="*/ 208087 h 1335"/>
              <a:gd name="T24" fmla="*/ 238494 w 1335"/>
              <a:gd name="T25" fmla="*/ 189469 h 1335"/>
              <a:gd name="T26" fmla="*/ 240682 w 1335"/>
              <a:gd name="T27" fmla="*/ 365796 h 1335"/>
              <a:gd name="T28" fmla="*/ 71110 w 1335"/>
              <a:gd name="T29" fmla="*/ 415080 h 1335"/>
              <a:gd name="T30" fmla="*/ 136751 w 1335"/>
              <a:gd name="T31" fmla="*/ 585930 h 1335"/>
              <a:gd name="T32" fmla="*/ 0 w 1335"/>
              <a:gd name="T33" fmla="*/ 696545 h 1335"/>
              <a:gd name="T34" fmla="*/ 125811 w 1335"/>
              <a:gd name="T35" fmla="*/ 820303 h 1335"/>
              <a:gd name="T36" fmla="*/ 38290 w 1335"/>
              <a:gd name="T37" fmla="*/ 974725 h 1335"/>
              <a:gd name="T38" fmla="*/ 207861 w 1335"/>
              <a:gd name="T39" fmla="*/ 1048103 h 1335"/>
              <a:gd name="T40" fmla="*/ 189263 w 1335"/>
              <a:gd name="T41" fmla="*/ 1223335 h 1335"/>
              <a:gd name="T42" fmla="*/ 365399 w 1335"/>
              <a:gd name="T43" fmla="*/ 1222240 h 1335"/>
              <a:gd name="T44" fmla="*/ 414629 w 1335"/>
              <a:gd name="T45" fmla="*/ 1390900 h 1335"/>
              <a:gd name="T46" fmla="*/ 585294 w 1335"/>
              <a:gd name="T47" fmla="*/ 1325188 h 1335"/>
              <a:gd name="T48" fmla="*/ 695789 w 1335"/>
              <a:gd name="T49" fmla="*/ 1462088 h 1335"/>
              <a:gd name="T50" fmla="*/ 819412 w 1335"/>
              <a:gd name="T51" fmla="*/ 1336140 h 1335"/>
              <a:gd name="T52" fmla="*/ 973667 w 1335"/>
              <a:gd name="T53" fmla="*/ 1422661 h 1335"/>
              <a:gd name="T54" fmla="*/ 1046965 w 1335"/>
              <a:gd name="T55" fmla="*/ 1254001 h 1335"/>
              <a:gd name="T56" fmla="*/ 1222006 w 1335"/>
              <a:gd name="T57" fmla="*/ 1272619 h 1335"/>
              <a:gd name="T58" fmla="*/ 1220912 w 1335"/>
              <a:gd name="T59" fmla="*/ 1096292 h 1335"/>
              <a:gd name="T60" fmla="*/ 1390484 w 1335"/>
              <a:gd name="T61" fmla="*/ 1047008 h 1335"/>
              <a:gd name="T62" fmla="*/ 1323749 w 1335"/>
              <a:gd name="T63" fmla="*/ 877253 h 1335"/>
              <a:gd name="T64" fmla="*/ 848950 w 1335"/>
              <a:gd name="T65" fmla="*/ 1149957 h 1335"/>
              <a:gd name="T66" fmla="*/ 612644 w 1335"/>
              <a:gd name="T67" fmla="*/ 313226 h 1335"/>
              <a:gd name="T68" fmla="*/ 848950 w 1335"/>
              <a:gd name="T69" fmla="*/ 1149957 h 1335"/>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335"/>
              <a:gd name="T106" fmla="*/ 0 h 1335"/>
              <a:gd name="T107" fmla="*/ 1335 w 1335"/>
              <a:gd name="T108" fmla="*/ 1335 h 1335"/>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335" h="1335">
                <a:moveTo>
                  <a:pt x="1326" y="784"/>
                </a:moveTo>
                <a:cubicBezTo>
                  <a:pt x="1335" y="699"/>
                  <a:pt x="1335" y="699"/>
                  <a:pt x="1335" y="699"/>
                </a:cubicBezTo>
                <a:cubicBezTo>
                  <a:pt x="1226" y="658"/>
                  <a:pt x="1226" y="658"/>
                  <a:pt x="1226" y="658"/>
                </a:cubicBezTo>
                <a:cubicBezTo>
                  <a:pt x="1226" y="634"/>
                  <a:pt x="1224" y="610"/>
                  <a:pt x="1220" y="586"/>
                </a:cubicBezTo>
                <a:cubicBezTo>
                  <a:pt x="1323" y="527"/>
                  <a:pt x="1323" y="527"/>
                  <a:pt x="1323" y="527"/>
                </a:cubicBezTo>
                <a:cubicBezTo>
                  <a:pt x="1300" y="445"/>
                  <a:pt x="1300" y="445"/>
                  <a:pt x="1300" y="445"/>
                </a:cubicBezTo>
                <a:cubicBezTo>
                  <a:pt x="1181" y="448"/>
                  <a:pt x="1181" y="448"/>
                  <a:pt x="1181" y="448"/>
                </a:cubicBezTo>
                <a:cubicBezTo>
                  <a:pt x="1171" y="424"/>
                  <a:pt x="1159" y="400"/>
                  <a:pt x="1145" y="378"/>
                </a:cubicBezTo>
                <a:cubicBezTo>
                  <a:pt x="1215" y="284"/>
                  <a:pt x="1215" y="284"/>
                  <a:pt x="1215" y="284"/>
                </a:cubicBezTo>
                <a:cubicBezTo>
                  <a:pt x="1162" y="218"/>
                  <a:pt x="1162" y="218"/>
                  <a:pt x="1162" y="218"/>
                </a:cubicBezTo>
                <a:cubicBezTo>
                  <a:pt x="1055" y="266"/>
                  <a:pt x="1055" y="266"/>
                  <a:pt x="1055" y="266"/>
                </a:cubicBezTo>
                <a:cubicBezTo>
                  <a:pt x="1038" y="249"/>
                  <a:pt x="1020" y="234"/>
                  <a:pt x="1001" y="219"/>
                </a:cubicBezTo>
                <a:cubicBezTo>
                  <a:pt x="1031" y="106"/>
                  <a:pt x="1031" y="106"/>
                  <a:pt x="1031" y="106"/>
                </a:cubicBezTo>
                <a:cubicBezTo>
                  <a:pt x="956" y="65"/>
                  <a:pt x="956" y="65"/>
                  <a:pt x="956" y="65"/>
                </a:cubicBezTo>
                <a:cubicBezTo>
                  <a:pt x="875" y="149"/>
                  <a:pt x="875" y="149"/>
                  <a:pt x="875" y="149"/>
                </a:cubicBezTo>
                <a:cubicBezTo>
                  <a:pt x="851" y="139"/>
                  <a:pt x="826" y="131"/>
                  <a:pt x="801" y="125"/>
                </a:cubicBezTo>
                <a:cubicBezTo>
                  <a:pt x="784" y="9"/>
                  <a:pt x="784" y="9"/>
                  <a:pt x="784" y="9"/>
                </a:cubicBezTo>
                <a:cubicBezTo>
                  <a:pt x="699" y="0"/>
                  <a:pt x="699" y="0"/>
                  <a:pt x="699" y="0"/>
                </a:cubicBezTo>
                <a:cubicBezTo>
                  <a:pt x="658" y="109"/>
                  <a:pt x="658" y="109"/>
                  <a:pt x="658" y="109"/>
                </a:cubicBezTo>
                <a:cubicBezTo>
                  <a:pt x="634" y="109"/>
                  <a:pt x="610" y="111"/>
                  <a:pt x="586" y="115"/>
                </a:cubicBezTo>
                <a:cubicBezTo>
                  <a:pt x="527" y="12"/>
                  <a:pt x="527" y="12"/>
                  <a:pt x="527" y="12"/>
                </a:cubicBezTo>
                <a:cubicBezTo>
                  <a:pt x="445" y="35"/>
                  <a:pt x="445" y="35"/>
                  <a:pt x="445" y="35"/>
                </a:cubicBezTo>
                <a:cubicBezTo>
                  <a:pt x="448" y="154"/>
                  <a:pt x="448" y="154"/>
                  <a:pt x="448" y="154"/>
                </a:cubicBezTo>
                <a:cubicBezTo>
                  <a:pt x="424" y="164"/>
                  <a:pt x="400" y="176"/>
                  <a:pt x="378" y="190"/>
                </a:cubicBezTo>
                <a:cubicBezTo>
                  <a:pt x="284" y="120"/>
                  <a:pt x="284" y="120"/>
                  <a:pt x="284" y="120"/>
                </a:cubicBezTo>
                <a:cubicBezTo>
                  <a:pt x="218" y="173"/>
                  <a:pt x="218" y="173"/>
                  <a:pt x="218" y="173"/>
                </a:cubicBezTo>
                <a:cubicBezTo>
                  <a:pt x="266" y="280"/>
                  <a:pt x="266" y="280"/>
                  <a:pt x="266" y="280"/>
                </a:cubicBezTo>
                <a:cubicBezTo>
                  <a:pt x="249" y="297"/>
                  <a:pt x="234" y="315"/>
                  <a:pt x="220" y="334"/>
                </a:cubicBezTo>
                <a:cubicBezTo>
                  <a:pt x="106" y="305"/>
                  <a:pt x="106" y="305"/>
                  <a:pt x="106" y="305"/>
                </a:cubicBezTo>
                <a:cubicBezTo>
                  <a:pt x="65" y="379"/>
                  <a:pt x="65" y="379"/>
                  <a:pt x="65" y="379"/>
                </a:cubicBezTo>
                <a:cubicBezTo>
                  <a:pt x="149" y="460"/>
                  <a:pt x="149" y="460"/>
                  <a:pt x="149" y="460"/>
                </a:cubicBezTo>
                <a:cubicBezTo>
                  <a:pt x="139" y="484"/>
                  <a:pt x="131" y="509"/>
                  <a:pt x="125" y="535"/>
                </a:cubicBezTo>
                <a:cubicBezTo>
                  <a:pt x="9" y="551"/>
                  <a:pt x="9" y="551"/>
                  <a:pt x="9" y="551"/>
                </a:cubicBezTo>
                <a:cubicBezTo>
                  <a:pt x="0" y="636"/>
                  <a:pt x="0" y="636"/>
                  <a:pt x="0" y="636"/>
                </a:cubicBezTo>
                <a:cubicBezTo>
                  <a:pt x="109" y="678"/>
                  <a:pt x="109" y="678"/>
                  <a:pt x="109" y="678"/>
                </a:cubicBezTo>
                <a:cubicBezTo>
                  <a:pt x="110" y="701"/>
                  <a:pt x="111" y="725"/>
                  <a:pt x="115" y="749"/>
                </a:cubicBezTo>
                <a:cubicBezTo>
                  <a:pt x="12" y="809"/>
                  <a:pt x="12" y="809"/>
                  <a:pt x="12" y="809"/>
                </a:cubicBezTo>
                <a:cubicBezTo>
                  <a:pt x="35" y="890"/>
                  <a:pt x="35" y="890"/>
                  <a:pt x="35" y="890"/>
                </a:cubicBezTo>
                <a:cubicBezTo>
                  <a:pt x="154" y="887"/>
                  <a:pt x="154" y="887"/>
                  <a:pt x="154" y="887"/>
                </a:cubicBezTo>
                <a:cubicBezTo>
                  <a:pt x="164" y="912"/>
                  <a:pt x="177" y="935"/>
                  <a:pt x="190" y="957"/>
                </a:cubicBezTo>
                <a:cubicBezTo>
                  <a:pt x="120" y="1051"/>
                  <a:pt x="120" y="1051"/>
                  <a:pt x="120" y="1051"/>
                </a:cubicBezTo>
                <a:cubicBezTo>
                  <a:pt x="173" y="1117"/>
                  <a:pt x="173" y="1117"/>
                  <a:pt x="173" y="1117"/>
                </a:cubicBezTo>
                <a:cubicBezTo>
                  <a:pt x="280" y="1070"/>
                  <a:pt x="280" y="1070"/>
                  <a:pt x="280" y="1070"/>
                </a:cubicBezTo>
                <a:cubicBezTo>
                  <a:pt x="297" y="1086"/>
                  <a:pt x="315" y="1102"/>
                  <a:pt x="334" y="1116"/>
                </a:cubicBezTo>
                <a:cubicBezTo>
                  <a:pt x="305" y="1229"/>
                  <a:pt x="305" y="1229"/>
                  <a:pt x="305" y="1229"/>
                </a:cubicBezTo>
                <a:cubicBezTo>
                  <a:pt x="379" y="1270"/>
                  <a:pt x="379" y="1270"/>
                  <a:pt x="379" y="1270"/>
                </a:cubicBezTo>
                <a:cubicBezTo>
                  <a:pt x="460" y="1186"/>
                  <a:pt x="460" y="1186"/>
                  <a:pt x="460" y="1186"/>
                </a:cubicBezTo>
                <a:cubicBezTo>
                  <a:pt x="484" y="1196"/>
                  <a:pt x="509" y="1204"/>
                  <a:pt x="535" y="1210"/>
                </a:cubicBezTo>
                <a:cubicBezTo>
                  <a:pt x="551" y="1326"/>
                  <a:pt x="551" y="1326"/>
                  <a:pt x="551" y="1326"/>
                </a:cubicBezTo>
                <a:cubicBezTo>
                  <a:pt x="636" y="1335"/>
                  <a:pt x="636" y="1335"/>
                  <a:pt x="636" y="1335"/>
                </a:cubicBezTo>
                <a:cubicBezTo>
                  <a:pt x="678" y="1226"/>
                  <a:pt x="678" y="1226"/>
                  <a:pt x="678" y="1226"/>
                </a:cubicBezTo>
                <a:cubicBezTo>
                  <a:pt x="701" y="1226"/>
                  <a:pt x="725" y="1224"/>
                  <a:pt x="749" y="1220"/>
                </a:cubicBezTo>
                <a:cubicBezTo>
                  <a:pt x="808" y="1323"/>
                  <a:pt x="808" y="1323"/>
                  <a:pt x="808" y="1323"/>
                </a:cubicBezTo>
                <a:cubicBezTo>
                  <a:pt x="890" y="1299"/>
                  <a:pt x="890" y="1299"/>
                  <a:pt x="890" y="1299"/>
                </a:cubicBezTo>
                <a:cubicBezTo>
                  <a:pt x="887" y="1181"/>
                  <a:pt x="887" y="1181"/>
                  <a:pt x="887" y="1181"/>
                </a:cubicBezTo>
                <a:cubicBezTo>
                  <a:pt x="912" y="1171"/>
                  <a:pt x="935" y="1159"/>
                  <a:pt x="957" y="1145"/>
                </a:cubicBezTo>
                <a:cubicBezTo>
                  <a:pt x="1051" y="1215"/>
                  <a:pt x="1051" y="1215"/>
                  <a:pt x="1051" y="1215"/>
                </a:cubicBezTo>
                <a:cubicBezTo>
                  <a:pt x="1117" y="1162"/>
                  <a:pt x="1117" y="1162"/>
                  <a:pt x="1117" y="1162"/>
                </a:cubicBezTo>
                <a:cubicBezTo>
                  <a:pt x="1070" y="1055"/>
                  <a:pt x="1070" y="1055"/>
                  <a:pt x="1070" y="1055"/>
                </a:cubicBezTo>
                <a:cubicBezTo>
                  <a:pt x="1086" y="1038"/>
                  <a:pt x="1102" y="1020"/>
                  <a:pt x="1116" y="1001"/>
                </a:cubicBezTo>
                <a:cubicBezTo>
                  <a:pt x="1229" y="1031"/>
                  <a:pt x="1229" y="1031"/>
                  <a:pt x="1229" y="1031"/>
                </a:cubicBezTo>
                <a:cubicBezTo>
                  <a:pt x="1271" y="956"/>
                  <a:pt x="1271" y="956"/>
                  <a:pt x="1271" y="956"/>
                </a:cubicBezTo>
                <a:cubicBezTo>
                  <a:pt x="1186" y="875"/>
                  <a:pt x="1186" y="875"/>
                  <a:pt x="1186" y="875"/>
                </a:cubicBezTo>
                <a:cubicBezTo>
                  <a:pt x="1196" y="851"/>
                  <a:pt x="1204" y="826"/>
                  <a:pt x="1210" y="801"/>
                </a:cubicBezTo>
                <a:lnTo>
                  <a:pt x="1326" y="784"/>
                </a:lnTo>
                <a:close/>
                <a:moveTo>
                  <a:pt x="776" y="1050"/>
                </a:moveTo>
                <a:cubicBezTo>
                  <a:pt x="565" y="1109"/>
                  <a:pt x="345" y="986"/>
                  <a:pt x="286" y="775"/>
                </a:cubicBezTo>
                <a:cubicBezTo>
                  <a:pt x="226" y="564"/>
                  <a:pt x="349" y="345"/>
                  <a:pt x="560" y="286"/>
                </a:cubicBezTo>
                <a:cubicBezTo>
                  <a:pt x="771" y="226"/>
                  <a:pt x="990" y="349"/>
                  <a:pt x="1050" y="560"/>
                </a:cubicBezTo>
                <a:cubicBezTo>
                  <a:pt x="1109" y="771"/>
                  <a:pt x="987" y="990"/>
                  <a:pt x="776" y="1050"/>
                </a:cubicBez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000000"/>
              </a:solidFill>
              <a:latin typeface="Calibri" panose="020F0502020204030204" pitchFamily="34" charset="0"/>
              <a:sym typeface="Calibri" panose="020F0502020204030204" pitchFamily="34" charset="0"/>
            </a:endParaRPr>
          </a:p>
        </p:txBody>
      </p:sp>
      <p:sp>
        <p:nvSpPr>
          <p:cNvPr id="20493" name="Freeform 242"/>
          <p:cNvSpPr>
            <a:spLocks noEditPoints="1" noChangeArrowheads="1"/>
          </p:cNvSpPr>
          <p:nvPr/>
        </p:nvSpPr>
        <p:spPr bwMode="auto">
          <a:xfrm>
            <a:off x="1312863" y="4819650"/>
            <a:ext cx="1243012" cy="1241425"/>
          </a:xfrm>
          <a:custGeom>
            <a:avLst/>
            <a:gdLst>
              <a:gd name="T0" fmla="*/ 1109402 w 1135"/>
              <a:gd name="T1" fmla="*/ 595534 h 1134"/>
              <a:gd name="T2" fmla="*/ 1243012 w 1135"/>
              <a:gd name="T3" fmla="*/ 516713 h 1134"/>
              <a:gd name="T4" fmla="*/ 1212347 w 1135"/>
              <a:gd name="T5" fmla="*/ 401766 h 1134"/>
              <a:gd name="T6" fmla="*/ 1056834 w 1135"/>
              <a:gd name="T7" fmla="*/ 400672 h 1134"/>
              <a:gd name="T8" fmla="*/ 948413 w 1135"/>
              <a:gd name="T9" fmla="*/ 259451 h 1134"/>
              <a:gd name="T10" fmla="*/ 986743 w 1135"/>
              <a:gd name="T11" fmla="*/ 108378 h 1134"/>
              <a:gd name="T12" fmla="*/ 884893 w 1135"/>
              <a:gd name="T13" fmla="*/ 49263 h 1134"/>
              <a:gd name="T14" fmla="*/ 773186 w 1135"/>
              <a:gd name="T15" fmla="*/ 157641 h 1134"/>
              <a:gd name="T16" fmla="*/ 595770 w 1135"/>
              <a:gd name="T17" fmla="*/ 134652 h 1134"/>
              <a:gd name="T18" fmla="*/ 516918 w 1135"/>
              <a:gd name="T19" fmla="*/ 0 h 1134"/>
              <a:gd name="T20" fmla="*/ 401925 w 1135"/>
              <a:gd name="T21" fmla="*/ 30652 h 1134"/>
              <a:gd name="T22" fmla="*/ 399735 w 1135"/>
              <a:gd name="T23" fmla="*/ 186104 h 1134"/>
              <a:gd name="T24" fmla="*/ 259554 w 1135"/>
              <a:gd name="T25" fmla="*/ 294483 h 1134"/>
              <a:gd name="T26" fmla="*/ 108421 w 1135"/>
              <a:gd name="T27" fmla="*/ 256167 h 1134"/>
              <a:gd name="T28" fmla="*/ 49282 w 1135"/>
              <a:gd name="T29" fmla="*/ 357977 h 1134"/>
              <a:gd name="T30" fmla="*/ 157704 w 1135"/>
              <a:gd name="T31" fmla="*/ 469640 h 1134"/>
              <a:gd name="T32" fmla="*/ 134705 w 1135"/>
              <a:gd name="T33" fmla="*/ 645891 h 1134"/>
              <a:gd name="T34" fmla="*/ 0 w 1135"/>
              <a:gd name="T35" fmla="*/ 725807 h 1134"/>
              <a:gd name="T36" fmla="*/ 30665 w 1135"/>
              <a:gd name="T37" fmla="*/ 839659 h 1134"/>
              <a:gd name="T38" fmla="*/ 187273 w 1135"/>
              <a:gd name="T39" fmla="*/ 841848 h 1134"/>
              <a:gd name="T40" fmla="*/ 294599 w 1135"/>
              <a:gd name="T41" fmla="*/ 983068 h 1134"/>
              <a:gd name="T42" fmla="*/ 256269 w 1135"/>
              <a:gd name="T43" fmla="*/ 1134141 h 1134"/>
              <a:gd name="T44" fmla="*/ 359214 w 1135"/>
              <a:gd name="T45" fmla="*/ 1193257 h 1134"/>
              <a:gd name="T46" fmla="*/ 469826 w 1135"/>
              <a:gd name="T47" fmla="*/ 1084878 h 1134"/>
              <a:gd name="T48" fmla="*/ 647242 w 1135"/>
              <a:gd name="T49" fmla="*/ 1107868 h 1134"/>
              <a:gd name="T50" fmla="*/ 727189 w 1135"/>
              <a:gd name="T51" fmla="*/ 1241425 h 1134"/>
              <a:gd name="T52" fmla="*/ 841086 w 1135"/>
              <a:gd name="T53" fmla="*/ 1210773 h 1134"/>
              <a:gd name="T54" fmla="*/ 843277 w 1135"/>
              <a:gd name="T55" fmla="*/ 1055321 h 1134"/>
              <a:gd name="T56" fmla="*/ 984553 w 1135"/>
              <a:gd name="T57" fmla="*/ 946942 h 1134"/>
              <a:gd name="T58" fmla="*/ 1134591 w 1135"/>
              <a:gd name="T59" fmla="*/ 985258 h 1134"/>
              <a:gd name="T60" fmla="*/ 1193730 w 1135"/>
              <a:gd name="T61" fmla="*/ 883448 h 1134"/>
              <a:gd name="T62" fmla="*/ 1086403 w 1135"/>
              <a:gd name="T63" fmla="*/ 771785 h 1134"/>
              <a:gd name="T64" fmla="*/ 1109402 w 1135"/>
              <a:gd name="T65" fmla="*/ 595534 h 1134"/>
              <a:gd name="T66" fmla="*/ 649433 w 1135"/>
              <a:gd name="T67" fmla="*/ 962268 h 1134"/>
              <a:gd name="T68" fmla="*/ 280362 w 1135"/>
              <a:gd name="T69" fmla="*/ 649175 h 1134"/>
              <a:gd name="T70" fmla="*/ 594674 w 1135"/>
              <a:gd name="T71" fmla="*/ 280251 h 1134"/>
              <a:gd name="T72" fmla="*/ 962650 w 1135"/>
              <a:gd name="T73" fmla="*/ 593344 h 1134"/>
              <a:gd name="T74" fmla="*/ 649433 w 1135"/>
              <a:gd name="T75" fmla="*/ 962268 h 113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135"/>
              <a:gd name="T115" fmla="*/ 0 h 1134"/>
              <a:gd name="T116" fmla="*/ 1135 w 1135"/>
              <a:gd name="T117" fmla="*/ 1134 h 1134"/>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135" h="1134">
                <a:moveTo>
                  <a:pt x="1013" y="544"/>
                </a:moveTo>
                <a:cubicBezTo>
                  <a:pt x="1135" y="472"/>
                  <a:pt x="1135" y="472"/>
                  <a:pt x="1135" y="472"/>
                </a:cubicBezTo>
                <a:cubicBezTo>
                  <a:pt x="1107" y="367"/>
                  <a:pt x="1107" y="367"/>
                  <a:pt x="1107" y="367"/>
                </a:cubicBezTo>
                <a:cubicBezTo>
                  <a:pt x="965" y="366"/>
                  <a:pt x="965" y="366"/>
                  <a:pt x="965" y="366"/>
                </a:cubicBezTo>
                <a:cubicBezTo>
                  <a:pt x="940" y="317"/>
                  <a:pt x="906" y="273"/>
                  <a:pt x="866" y="237"/>
                </a:cubicBezTo>
                <a:cubicBezTo>
                  <a:pt x="901" y="99"/>
                  <a:pt x="901" y="99"/>
                  <a:pt x="901" y="99"/>
                </a:cubicBezTo>
                <a:cubicBezTo>
                  <a:pt x="808" y="45"/>
                  <a:pt x="808" y="45"/>
                  <a:pt x="808" y="45"/>
                </a:cubicBezTo>
                <a:cubicBezTo>
                  <a:pt x="706" y="144"/>
                  <a:pt x="706" y="144"/>
                  <a:pt x="706" y="144"/>
                </a:cubicBezTo>
                <a:cubicBezTo>
                  <a:pt x="655" y="127"/>
                  <a:pt x="601" y="120"/>
                  <a:pt x="544" y="123"/>
                </a:cubicBezTo>
                <a:cubicBezTo>
                  <a:pt x="472" y="0"/>
                  <a:pt x="472" y="0"/>
                  <a:pt x="472" y="0"/>
                </a:cubicBezTo>
                <a:cubicBezTo>
                  <a:pt x="367" y="28"/>
                  <a:pt x="367" y="28"/>
                  <a:pt x="367" y="28"/>
                </a:cubicBezTo>
                <a:cubicBezTo>
                  <a:pt x="365" y="170"/>
                  <a:pt x="365" y="170"/>
                  <a:pt x="365" y="170"/>
                </a:cubicBezTo>
                <a:cubicBezTo>
                  <a:pt x="317" y="195"/>
                  <a:pt x="273" y="229"/>
                  <a:pt x="237" y="269"/>
                </a:cubicBezTo>
                <a:cubicBezTo>
                  <a:pt x="99" y="234"/>
                  <a:pt x="99" y="234"/>
                  <a:pt x="99" y="234"/>
                </a:cubicBezTo>
                <a:cubicBezTo>
                  <a:pt x="45" y="327"/>
                  <a:pt x="45" y="327"/>
                  <a:pt x="45" y="327"/>
                </a:cubicBezTo>
                <a:cubicBezTo>
                  <a:pt x="144" y="429"/>
                  <a:pt x="144" y="429"/>
                  <a:pt x="144" y="429"/>
                </a:cubicBezTo>
                <a:cubicBezTo>
                  <a:pt x="128" y="480"/>
                  <a:pt x="120" y="534"/>
                  <a:pt x="123" y="590"/>
                </a:cubicBezTo>
                <a:cubicBezTo>
                  <a:pt x="0" y="663"/>
                  <a:pt x="0" y="663"/>
                  <a:pt x="0" y="663"/>
                </a:cubicBezTo>
                <a:cubicBezTo>
                  <a:pt x="28" y="767"/>
                  <a:pt x="28" y="767"/>
                  <a:pt x="28" y="767"/>
                </a:cubicBezTo>
                <a:cubicBezTo>
                  <a:pt x="171" y="769"/>
                  <a:pt x="171" y="769"/>
                  <a:pt x="171" y="769"/>
                </a:cubicBezTo>
                <a:cubicBezTo>
                  <a:pt x="195" y="818"/>
                  <a:pt x="229" y="862"/>
                  <a:pt x="269" y="898"/>
                </a:cubicBezTo>
                <a:cubicBezTo>
                  <a:pt x="234" y="1036"/>
                  <a:pt x="234" y="1036"/>
                  <a:pt x="234" y="1036"/>
                </a:cubicBezTo>
                <a:cubicBezTo>
                  <a:pt x="328" y="1090"/>
                  <a:pt x="328" y="1090"/>
                  <a:pt x="328" y="1090"/>
                </a:cubicBezTo>
                <a:cubicBezTo>
                  <a:pt x="429" y="991"/>
                  <a:pt x="429" y="991"/>
                  <a:pt x="429" y="991"/>
                </a:cubicBezTo>
                <a:cubicBezTo>
                  <a:pt x="480" y="1008"/>
                  <a:pt x="535" y="1015"/>
                  <a:pt x="591" y="1012"/>
                </a:cubicBezTo>
                <a:cubicBezTo>
                  <a:pt x="664" y="1134"/>
                  <a:pt x="664" y="1134"/>
                  <a:pt x="664" y="1134"/>
                </a:cubicBezTo>
                <a:cubicBezTo>
                  <a:pt x="768" y="1106"/>
                  <a:pt x="768" y="1106"/>
                  <a:pt x="768" y="1106"/>
                </a:cubicBezTo>
                <a:cubicBezTo>
                  <a:pt x="770" y="964"/>
                  <a:pt x="770" y="964"/>
                  <a:pt x="770" y="964"/>
                </a:cubicBezTo>
                <a:cubicBezTo>
                  <a:pt x="819" y="939"/>
                  <a:pt x="863" y="906"/>
                  <a:pt x="899" y="865"/>
                </a:cubicBezTo>
                <a:cubicBezTo>
                  <a:pt x="1036" y="900"/>
                  <a:pt x="1036" y="900"/>
                  <a:pt x="1036" y="900"/>
                </a:cubicBezTo>
                <a:cubicBezTo>
                  <a:pt x="1090" y="807"/>
                  <a:pt x="1090" y="807"/>
                  <a:pt x="1090" y="807"/>
                </a:cubicBezTo>
                <a:cubicBezTo>
                  <a:pt x="992" y="705"/>
                  <a:pt x="992" y="705"/>
                  <a:pt x="992" y="705"/>
                </a:cubicBezTo>
                <a:cubicBezTo>
                  <a:pt x="1008" y="654"/>
                  <a:pt x="1015" y="600"/>
                  <a:pt x="1013" y="544"/>
                </a:cubicBezTo>
                <a:close/>
                <a:moveTo>
                  <a:pt x="593" y="879"/>
                </a:moveTo>
                <a:cubicBezTo>
                  <a:pt x="421" y="893"/>
                  <a:pt x="270" y="764"/>
                  <a:pt x="256" y="593"/>
                </a:cubicBezTo>
                <a:cubicBezTo>
                  <a:pt x="243" y="421"/>
                  <a:pt x="371" y="270"/>
                  <a:pt x="543" y="256"/>
                </a:cubicBezTo>
                <a:cubicBezTo>
                  <a:pt x="714" y="242"/>
                  <a:pt x="865" y="370"/>
                  <a:pt x="879" y="542"/>
                </a:cubicBezTo>
                <a:cubicBezTo>
                  <a:pt x="893" y="714"/>
                  <a:pt x="765" y="865"/>
                  <a:pt x="593" y="879"/>
                </a:cubicBez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000000"/>
              </a:solidFill>
              <a:latin typeface="Calibri" panose="020F0502020204030204" pitchFamily="34" charset="0"/>
              <a:sym typeface="Calibri" panose="020F0502020204030204" pitchFamily="34" charset="0"/>
            </a:endParaRPr>
          </a:p>
        </p:txBody>
      </p:sp>
      <p:pic>
        <p:nvPicPr>
          <p:cNvPr id="20494" name="组合 10"/>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075" y="4475163"/>
            <a:ext cx="1281113" cy="256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pic>
      <p:sp>
        <p:nvSpPr>
          <p:cNvPr id="20496" name="文本框 16"/>
          <p:cNvSpPr>
            <a:spLocks noChangeArrowheads="1"/>
          </p:cNvSpPr>
          <p:nvPr/>
        </p:nvSpPr>
        <p:spPr bwMode="auto">
          <a:xfrm>
            <a:off x="4084638" y="2196059"/>
            <a:ext cx="7884449"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en-US" altLang="zh-CN" sz="2800" dirty="0" smtClean="0">
              <a:solidFill>
                <a:srgbClr val="FFD860"/>
              </a:solidFill>
              <a:latin typeface="方正兰亭黑_GBK" pitchFamily="2" charset="-122"/>
              <a:ea typeface="方正兰亭黑_GBK" pitchFamily="2" charset="-122"/>
              <a:sym typeface="方正兰亭黑_GBK" pitchFamily="2" charset="-122"/>
            </a:endParaRPr>
          </a:p>
          <a:p>
            <a:pPr eaLnBrk="1" fontAlgn="base" hangingPunct="1">
              <a:spcBef>
                <a:spcPct val="0"/>
              </a:spcBef>
              <a:spcAft>
                <a:spcPct val="0"/>
              </a:spcAft>
              <a:buFont typeface="Arial" panose="020B0604020202020204" pitchFamily="34" charset="0"/>
              <a:buNone/>
            </a:pPr>
            <a:r>
              <a:rPr lang="en-US" altLang="zh-CN" sz="2800" dirty="0">
                <a:solidFill>
                  <a:srgbClr val="FFD860"/>
                </a:solidFill>
                <a:latin typeface="方正兰亭黑_GBK" pitchFamily="2" charset="-122"/>
                <a:ea typeface="方正兰亭黑_GBK" pitchFamily="2" charset="-122"/>
                <a:sym typeface="方正兰亭黑_GBK" pitchFamily="2" charset="-122"/>
              </a:rPr>
              <a:t> </a:t>
            </a:r>
            <a:r>
              <a:rPr lang="en-US" altLang="zh-CN" sz="2800" dirty="0" smtClean="0">
                <a:solidFill>
                  <a:srgbClr val="FFD860"/>
                </a:solidFill>
                <a:latin typeface="方正兰亭黑_GBK" pitchFamily="2" charset="-122"/>
                <a:ea typeface="方正兰亭黑_GBK" pitchFamily="2" charset="-122"/>
                <a:sym typeface="方正兰亭黑_GBK" pitchFamily="2" charset="-122"/>
              </a:rPr>
              <a:t>   </a:t>
            </a:r>
            <a:r>
              <a:rPr lang="zh-CN" altLang="en-US" sz="2800" dirty="0" smtClean="0">
                <a:solidFill>
                  <a:srgbClr val="FFD860"/>
                </a:solidFill>
                <a:latin typeface="方正兰亭黑_GBK" pitchFamily="2" charset="-122"/>
                <a:ea typeface="方正兰亭黑_GBK" pitchFamily="2" charset="-122"/>
                <a:sym typeface="方正兰亭黑_GBK" pitchFamily="2" charset="-122"/>
              </a:rPr>
              <a:t>记者</a:t>
            </a:r>
            <a:r>
              <a:rPr lang="zh-CN" altLang="en-US" sz="2800" dirty="0">
                <a:solidFill>
                  <a:srgbClr val="FFD860"/>
                </a:solidFill>
                <a:latin typeface="方正兰亭黑_GBK" pitchFamily="2" charset="-122"/>
                <a:ea typeface="方正兰亭黑_GBK" pitchFamily="2" charset="-122"/>
                <a:sym typeface="方正兰亭黑_GBK" pitchFamily="2" charset="-122"/>
              </a:rPr>
              <a:t>应公布结构化的、机器可读的数据，而抛开传统的“大量文字”</a:t>
            </a:r>
          </a:p>
          <a:p>
            <a:pPr eaLnBrk="1" fontAlgn="base" hangingPunct="1">
              <a:spcBef>
                <a:spcPct val="0"/>
              </a:spcBef>
              <a:spcAft>
                <a:spcPct val="0"/>
              </a:spcAft>
              <a:buFont typeface="Arial" panose="020B0604020202020204" pitchFamily="34" charset="0"/>
              <a:buNone/>
            </a:pPr>
            <a:endParaRPr lang="en-US" altLang="zh-CN" sz="2800" dirty="0" smtClean="0">
              <a:solidFill>
                <a:srgbClr val="FFD860"/>
              </a:solidFill>
              <a:latin typeface="方正兰亭黑_GBK" pitchFamily="2" charset="-122"/>
              <a:ea typeface="方正兰亭黑_GBK" pitchFamily="2" charset="-122"/>
              <a:sym typeface="方正兰亭黑_GBK" pitchFamily="2" charset="-122"/>
            </a:endParaRPr>
          </a:p>
          <a:p>
            <a:pPr eaLnBrk="1" fontAlgn="base" hangingPunct="1">
              <a:spcBef>
                <a:spcPct val="0"/>
              </a:spcBef>
              <a:spcAft>
                <a:spcPct val="0"/>
              </a:spcAft>
              <a:buFont typeface="Arial" panose="020B0604020202020204" pitchFamily="34" charset="0"/>
              <a:buNone/>
            </a:pPr>
            <a:r>
              <a:rPr lang="en-US" altLang="zh-CN" sz="2800" dirty="0">
                <a:solidFill>
                  <a:srgbClr val="FFD860"/>
                </a:solidFill>
                <a:latin typeface="方正兰亭黑_GBK" pitchFamily="2" charset="-122"/>
                <a:ea typeface="方正兰亭黑_GBK" pitchFamily="2" charset="-122"/>
                <a:sym typeface="方正兰亭黑_GBK" pitchFamily="2" charset="-122"/>
              </a:rPr>
              <a:t> </a:t>
            </a:r>
            <a:r>
              <a:rPr lang="en-US" altLang="zh-CN" sz="2800" dirty="0" smtClean="0">
                <a:solidFill>
                  <a:srgbClr val="FFD860"/>
                </a:solidFill>
                <a:latin typeface="方正兰亭黑_GBK" pitchFamily="2" charset="-122"/>
                <a:ea typeface="方正兰亭黑_GBK" pitchFamily="2" charset="-122"/>
                <a:sym typeface="方正兰亭黑_GBK" pitchFamily="2" charset="-122"/>
              </a:rPr>
              <a:t>    ——</a:t>
            </a:r>
            <a:r>
              <a:rPr lang="zh-CN" altLang="en-US" sz="2800" dirty="0">
                <a:solidFill>
                  <a:srgbClr val="FFD860"/>
                </a:solidFill>
                <a:latin typeface="方正兰亭黑_GBK" pitchFamily="2" charset="-122"/>
                <a:ea typeface="方正兰亭黑_GBK" pitchFamily="2" charset="-122"/>
                <a:sym typeface="方正兰亭黑_GBK" pitchFamily="2" charset="-122"/>
              </a:rPr>
              <a:t>现在所认识的数据新闻最早的表述之一</a:t>
            </a:r>
          </a:p>
        </p:txBody>
      </p:sp>
    </p:spTree>
    <p:extLst>
      <p:ext uri="{BB962C8B-B14F-4D97-AF65-F5344CB8AC3E}">
        <p14:creationId xmlns:p14="http://schemas.microsoft.com/office/powerpoint/2010/main" val="468150866"/>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0" presetClass="entr" presetSubtype="0" fill="hold" nodeType="withEffect">
                                  <p:stCondLst>
                                    <p:cond delay="0"/>
                                  </p:stCondLst>
                                  <p:childTnLst>
                                    <p:set>
                                      <p:cBhvr>
                                        <p:cTn id="6" dur="1" fill="hold">
                                          <p:stCondLst>
                                            <p:cond delay="0"/>
                                          </p:stCondLst>
                                        </p:cTn>
                                        <p:tgtEl>
                                          <p:spTgt spid="20494"/>
                                        </p:tgtEl>
                                        <p:attrNameLst>
                                          <p:attrName>style.visibility</p:attrName>
                                        </p:attrNameLst>
                                      </p:cBhvr>
                                      <p:to>
                                        <p:strVal val="visible"/>
                                      </p:to>
                                    </p:set>
                                    <p:animEffect>
                                      <p:cBhvr>
                                        <p:cTn id="7" dur="500"/>
                                        <p:tgtEl>
                                          <p:spTgt spid="20494"/>
                                        </p:tgtEl>
                                      </p:cBhvr>
                                    </p:animEffect>
                                  </p:childTnLst>
                                </p:cTn>
                              </p:par>
                              <p:par>
                                <p:cTn id="8" presetID="10" presetClass="entr" presetSubtype="0" fill="hold" grpId="1" nodeType="withEffect">
                                  <p:stCondLst>
                                    <p:cond delay="250"/>
                                  </p:stCondLst>
                                  <p:childTnLst>
                                    <p:set>
                                      <p:cBhvr>
                                        <p:cTn id="9" dur="1" fill="hold">
                                          <p:stCondLst>
                                            <p:cond delay="0"/>
                                          </p:stCondLst>
                                        </p:cTn>
                                        <p:tgtEl>
                                          <p:spTgt spid="20493"/>
                                        </p:tgtEl>
                                        <p:attrNameLst>
                                          <p:attrName>style.visibility</p:attrName>
                                        </p:attrNameLst>
                                      </p:cBhvr>
                                      <p:to>
                                        <p:strVal val="visible"/>
                                      </p:to>
                                    </p:set>
                                    <p:anim calcmode="lin" valueType="num">
                                      <p:cBhvr>
                                        <p:cTn id="10" dur="500" fill="hold"/>
                                        <p:tgtEl>
                                          <p:spTgt spid="20493"/>
                                        </p:tgtEl>
                                        <p:attrNameLst>
                                          <p:attrName>ppt_w</p:attrName>
                                        </p:attrNameLst>
                                      </p:cBhvr>
                                      <p:tavLst>
                                        <p:tav tm="0">
                                          <p:val>
                                            <p:fltVal val="0"/>
                                          </p:val>
                                        </p:tav>
                                        <p:tav tm="100000">
                                          <p:val>
                                            <p:strVal val="#ppt_w"/>
                                          </p:val>
                                        </p:tav>
                                      </p:tavLst>
                                    </p:anim>
                                    <p:anim calcmode="lin" valueType="num">
                                      <p:cBhvr>
                                        <p:cTn id="11" dur="500" fill="hold"/>
                                        <p:tgtEl>
                                          <p:spTgt spid="20493"/>
                                        </p:tgtEl>
                                        <p:attrNameLst>
                                          <p:attrName>ppt_h</p:attrName>
                                        </p:attrNameLst>
                                      </p:cBhvr>
                                      <p:tavLst>
                                        <p:tav tm="0">
                                          <p:val>
                                            <p:fltVal val="0"/>
                                          </p:val>
                                        </p:tav>
                                        <p:tav tm="100000">
                                          <p:val>
                                            <p:strVal val="#ppt_h"/>
                                          </p:val>
                                        </p:tav>
                                      </p:tavLst>
                                    </p:anim>
                                    <p:animEffect>
                                      <p:cBhvr>
                                        <p:cTn id="12" dur="500"/>
                                        <p:tgtEl>
                                          <p:spTgt spid="20493"/>
                                        </p:tgtEl>
                                      </p:cBhvr>
                                    </p:animEffect>
                                  </p:childTnLst>
                                </p:cTn>
                              </p:par>
                              <p:par>
                                <p:cTn id="13" presetID="10" presetClass="entr" presetSubtype="0" fill="hold" grpId="1" nodeType="withEffect">
                                  <p:stCondLst>
                                    <p:cond delay="500"/>
                                  </p:stCondLst>
                                  <p:childTnLst>
                                    <p:set>
                                      <p:cBhvr>
                                        <p:cTn id="14" dur="1" fill="hold">
                                          <p:stCondLst>
                                            <p:cond delay="0"/>
                                          </p:stCondLst>
                                        </p:cTn>
                                        <p:tgtEl>
                                          <p:spTgt spid="20490"/>
                                        </p:tgtEl>
                                        <p:attrNameLst>
                                          <p:attrName>style.visibility</p:attrName>
                                        </p:attrNameLst>
                                      </p:cBhvr>
                                      <p:to>
                                        <p:strVal val="visible"/>
                                      </p:to>
                                    </p:set>
                                    <p:anim calcmode="lin" valueType="num">
                                      <p:cBhvr>
                                        <p:cTn id="15" dur="500" fill="hold"/>
                                        <p:tgtEl>
                                          <p:spTgt spid="20490"/>
                                        </p:tgtEl>
                                        <p:attrNameLst>
                                          <p:attrName>ppt_w</p:attrName>
                                        </p:attrNameLst>
                                      </p:cBhvr>
                                      <p:tavLst>
                                        <p:tav tm="0">
                                          <p:val>
                                            <p:fltVal val="0"/>
                                          </p:val>
                                        </p:tav>
                                        <p:tav tm="100000">
                                          <p:val>
                                            <p:strVal val="#ppt_w"/>
                                          </p:val>
                                        </p:tav>
                                      </p:tavLst>
                                    </p:anim>
                                    <p:anim calcmode="lin" valueType="num">
                                      <p:cBhvr>
                                        <p:cTn id="16" dur="500" fill="hold"/>
                                        <p:tgtEl>
                                          <p:spTgt spid="20490"/>
                                        </p:tgtEl>
                                        <p:attrNameLst>
                                          <p:attrName>ppt_h</p:attrName>
                                        </p:attrNameLst>
                                      </p:cBhvr>
                                      <p:tavLst>
                                        <p:tav tm="0">
                                          <p:val>
                                            <p:fltVal val="0"/>
                                          </p:val>
                                        </p:tav>
                                        <p:tav tm="100000">
                                          <p:val>
                                            <p:strVal val="#ppt_h"/>
                                          </p:val>
                                        </p:tav>
                                      </p:tavLst>
                                    </p:anim>
                                    <p:animEffect>
                                      <p:cBhvr>
                                        <p:cTn id="17" dur="500"/>
                                        <p:tgtEl>
                                          <p:spTgt spid="20490"/>
                                        </p:tgtEl>
                                      </p:cBhvr>
                                    </p:animEffect>
                                  </p:childTnLst>
                                </p:cTn>
                              </p:par>
                              <p:par>
                                <p:cTn id="18" presetID="10" presetClass="entr" presetSubtype="0" fill="hold" grpId="1" nodeType="withEffect">
                                  <p:stCondLst>
                                    <p:cond delay="750"/>
                                  </p:stCondLst>
                                  <p:childTnLst>
                                    <p:set>
                                      <p:cBhvr>
                                        <p:cTn id="19" dur="1" fill="hold">
                                          <p:stCondLst>
                                            <p:cond delay="0"/>
                                          </p:stCondLst>
                                        </p:cTn>
                                        <p:tgtEl>
                                          <p:spTgt spid="20491"/>
                                        </p:tgtEl>
                                        <p:attrNameLst>
                                          <p:attrName>style.visibility</p:attrName>
                                        </p:attrNameLst>
                                      </p:cBhvr>
                                      <p:to>
                                        <p:strVal val="visible"/>
                                      </p:to>
                                    </p:set>
                                    <p:anim calcmode="lin" valueType="num">
                                      <p:cBhvr>
                                        <p:cTn id="20" dur="500" fill="hold"/>
                                        <p:tgtEl>
                                          <p:spTgt spid="20491"/>
                                        </p:tgtEl>
                                        <p:attrNameLst>
                                          <p:attrName>ppt_w</p:attrName>
                                        </p:attrNameLst>
                                      </p:cBhvr>
                                      <p:tavLst>
                                        <p:tav tm="0">
                                          <p:val>
                                            <p:fltVal val="0"/>
                                          </p:val>
                                        </p:tav>
                                        <p:tav tm="100000">
                                          <p:val>
                                            <p:strVal val="#ppt_w"/>
                                          </p:val>
                                        </p:tav>
                                      </p:tavLst>
                                    </p:anim>
                                    <p:anim calcmode="lin" valueType="num">
                                      <p:cBhvr>
                                        <p:cTn id="21" dur="500" fill="hold"/>
                                        <p:tgtEl>
                                          <p:spTgt spid="20491"/>
                                        </p:tgtEl>
                                        <p:attrNameLst>
                                          <p:attrName>ppt_h</p:attrName>
                                        </p:attrNameLst>
                                      </p:cBhvr>
                                      <p:tavLst>
                                        <p:tav tm="0">
                                          <p:val>
                                            <p:fltVal val="0"/>
                                          </p:val>
                                        </p:tav>
                                        <p:tav tm="100000">
                                          <p:val>
                                            <p:strVal val="#ppt_h"/>
                                          </p:val>
                                        </p:tav>
                                      </p:tavLst>
                                    </p:anim>
                                    <p:animEffect>
                                      <p:cBhvr>
                                        <p:cTn id="22" dur="500"/>
                                        <p:tgtEl>
                                          <p:spTgt spid="20491"/>
                                        </p:tgtEl>
                                      </p:cBhvr>
                                    </p:animEffect>
                                  </p:childTnLst>
                                </p:cTn>
                              </p:par>
                              <p:par>
                                <p:cTn id="23" presetID="10" presetClass="entr" presetSubtype="0" fill="hold" grpId="1" nodeType="withEffect">
                                  <p:stCondLst>
                                    <p:cond delay="750"/>
                                  </p:stCondLst>
                                  <p:childTnLst>
                                    <p:set>
                                      <p:cBhvr>
                                        <p:cTn id="24" dur="1" fill="hold">
                                          <p:stCondLst>
                                            <p:cond delay="0"/>
                                          </p:stCondLst>
                                        </p:cTn>
                                        <p:tgtEl>
                                          <p:spTgt spid="20492"/>
                                        </p:tgtEl>
                                        <p:attrNameLst>
                                          <p:attrName>style.visibility</p:attrName>
                                        </p:attrNameLst>
                                      </p:cBhvr>
                                      <p:to>
                                        <p:strVal val="visible"/>
                                      </p:to>
                                    </p:set>
                                    <p:anim calcmode="lin" valueType="num">
                                      <p:cBhvr>
                                        <p:cTn id="25" dur="500" fill="hold"/>
                                        <p:tgtEl>
                                          <p:spTgt spid="20492"/>
                                        </p:tgtEl>
                                        <p:attrNameLst>
                                          <p:attrName>ppt_w</p:attrName>
                                        </p:attrNameLst>
                                      </p:cBhvr>
                                      <p:tavLst>
                                        <p:tav tm="0">
                                          <p:val>
                                            <p:fltVal val="0"/>
                                          </p:val>
                                        </p:tav>
                                        <p:tav tm="100000">
                                          <p:val>
                                            <p:strVal val="#ppt_w"/>
                                          </p:val>
                                        </p:tav>
                                      </p:tavLst>
                                    </p:anim>
                                    <p:anim calcmode="lin" valueType="num">
                                      <p:cBhvr>
                                        <p:cTn id="26" dur="500" fill="hold"/>
                                        <p:tgtEl>
                                          <p:spTgt spid="20492"/>
                                        </p:tgtEl>
                                        <p:attrNameLst>
                                          <p:attrName>ppt_h</p:attrName>
                                        </p:attrNameLst>
                                      </p:cBhvr>
                                      <p:tavLst>
                                        <p:tav tm="0">
                                          <p:val>
                                            <p:fltVal val="0"/>
                                          </p:val>
                                        </p:tav>
                                        <p:tav tm="100000">
                                          <p:val>
                                            <p:strVal val="#ppt_h"/>
                                          </p:val>
                                        </p:tav>
                                      </p:tavLst>
                                    </p:anim>
                                    <p:animEffect>
                                      <p:cBhvr>
                                        <p:cTn id="27" dur="500"/>
                                        <p:tgtEl>
                                          <p:spTgt spid="20492"/>
                                        </p:tgtEl>
                                      </p:cBhvr>
                                    </p:animEffect>
                                  </p:childTnLst>
                                </p:cTn>
                              </p:par>
                              <p:par>
                                <p:cTn id="28" presetID="8" presetClass="emph" presetSubtype="0" fill="hold" grpId="0" nodeType="withEffect">
                                  <p:stCondLst>
                                    <p:cond delay="750"/>
                                  </p:stCondLst>
                                  <p:childTnLst>
                                    <p:animRot by="21600000">
                                      <p:cBhvr>
                                        <p:cTn id="29" dur="4000" fill="hold"/>
                                        <p:tgtEl>
                                          <p:spTgt spid="20491"/>
                                        </p:tgtEl>
                                        <p:attrNameLst>
                                          <p:attrName>r</p:attrName>
                                        </p:attrNameLst>
                                      </p:cBhvr>
                                    </p:animRot>
                                  </p:childTnLst>
                                </p:cTn>
                              </p:par>
                              <p:par>
                                <p:cTn id="30" presetID="8" presetClass="emph" presetSubtype="0" fill="hold" grpId="0" nodeType="withEffect">
                                  <p:stCondLst>
                                    <p:cond delay="750"/>
                                  </p:stCondLst>
                                  <p:childTnLst>
                                    <p:animRot by="-21599940">
                                      <p:cBhvr>
                                        <p:cTn id="31" dur="4000" fill="hold"/>
                                        <p:tgtEl>
                                          <p:spTgt spid="20492"/>
                                        </p:tgtEl>
                                        <p:attrNameLst>
                                          <p:attrName>r</p:attrName>
                                        </p:attrNameLst>
                                      </p:cBhvr>
                                    </p:animRot>
                                  </p:childTnLst>
                                </p:cTn>
                              </p:par>
                              <p:par>
                                <p:cTn id="32" presetID="8" presetClass="emph" presetSubtype="0" fill="hold" grpId="0" nodeType="withEffect">
                                  <p:stCondLst>
                                    <p:cond delay="750"/>
                                  </p:stCondLst>
                                  <p:childTnLst>
                                    <p:animRot by="-21599940">
                                      <p:cBhvr>
                                        <p:cTn id="33" dur="4000" fill="hold"/>
                                        <p:tgtEl>
                                          <p:spTgt spid="20490"/>
                                        </p:tgtEl>
                                        <p:attrNameLst>
                                          <p:attrName>r</p:attrName>
                                        </p:attrNameLst>
                                      </p:cBhvr>
                                    </p:animRot>
                                  </p:childTnLst>
                                </p:cTn>
                              </p:par>
                              <p:par>
                                <p:cTn id="34" presetID="8" presetClass="emph" presetSubtype="0" fill="hold" grpId="0" nodeType="withEffect">
                                  <p:stCondLst>
                                    <p:cond delay="750"/>
                                  </p:stCondLst>
                                  <p:childTnLst>
                                    <p:animRot by="21600000">
                                      <p:cBhvr>
                                        <p:cTn id="35" dur="4000" fill="hold"/>
                                        <p:tgtEl>
                                          <p:spTgt spid="20493"/>
                                        </p:tgtEl>
                                        <p:attrNameLst>
                                          <p:attrName>r</p:attrName>
                                        </p:attrNameLst>
                                      </p:cBhvr>
                                    </p:animRot>
                                  </p:childTnLst>
                                </p:cTn>
                              </p:par>
                              <p:par>
                                <p:cTn id="36" presetID="2" presetClass="entr" presetSubtype="4" fill="hold" grpId="0" nodeType="withEffect">
                                  <p:stCondLst>
                                    <p:cond delay="4500"/>
                                  </p:stCondLst>
                                  <p:childTnLst>
                                    <p:set>
                                      <p:cBhvr>
                                        <p:cTn id="37" dur="1" fill="hold">
                                          <p:stCondLst>
                                            <p:cond delay="0"/>
                                          </p:stCondLst>
                                        </p:cTn>
                                        <p:tgtEl>
                                          <p:spTgt spid="20496">
                                            <p:txEl>
                                              <p:pRg st="1" end="1"/>
                                            </p:txEl>
                                          </p:spTgt>
                                        </p:tgtEl>
                                        <p:attrNameLst>
                                          <p:attrName>style.visibility</p:attrName>
                                        </p:attrNameLst>
                                      </p:cBhvr>
                                      <p:to>
                                        <p:strVal val="visible"/>
                                      </p:to>
                                    </p:set>
                                    <p:anim calcmode="lin" valueType="num">
                                      <p:cBhvr additive="base">
                                        <p:cTn id="38" dur="500" fill="hold"/>
                                        <p:tgtEl>
                                          <p:spTgt spid="20496">
                                            <p:txEl>
                                              <p:pRg st="1" end="1"/>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20496">
                                            <p:txEl>
                                              <p:pRg st="1" end="1"/>
                                            </p:txEl>
                                          </p:spTgt>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4500"/>
                                  </p:stCondLst>
                                  <p:childTnLst>
                                    <p:set>
                                      <p:cBhvr>
                                        <p:cTn id="41" dur="1" fill="hold">
                                          <p:stCondLst>
                                            <p:cond delay="0"/>
                                          </p:stCondLst>
                                        </p:cTn>
                                        <p:tgtEl>
                                          <p:spTgt spid="20496">
                                            <p:txEl>
                                              <p:pRg st="3" end="3"/>
                                            </p:txEl>
                                          </p:spTgt>
                                        </p:tgtEl>
                                        <p:attrNameLst>
                                          <p:attrName>style.visibility</p:attrName>
                                        </p:attrNameLst>
                                      </p:cBhvr>
                                      <p:to>
                                        <p:strVal val="visible"/>
                                      </p:to>
                                    </p:set>
                                    <p:anim calcmode="lin" valueType="num">
                                      <p:cBhvr additive="base">
                                        <p:cTn id="42" dur="500" fill="hold"/>
                                        <p:tgtEl>
                                          <p:spTgt spid="20496">
                                            <p:txEl>
                                              <p:pRg st="3" end="3"/>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20496">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90" grpId="0" bldLvl="0" animBg="1" autoUpdateAnimBg="0"/>
      <p:bldP spid="20490" grpId="1" bldLvl="0" animBg="1" autoUpdateAnimBg="0"/>
      <p:bldP spid="20491" grpId="0" bldLvl="0" animBg="1" autoUpdateAnimBg="0"/>
      <p:bldP spid="20491" grpId="1" bldLvl="0" animBg="1" autoUpdateAnimBg="0"/>
      <p:bldP spid="20492" grpId="0" bldLvl="0" animBg="1" autoUpdateAnimBg="0"/>
      <p:bldP spid="20492" grpId="1" bldLvl="0" animBg="1" autoUpdateAnimBg="0"/>
      <p:bldP spid="20493" grpId="0" bldLvl="0" animBg="1" autoUpdateAnimBg="0"/>
      <p:bldP spid="20493" grpId="1" bldLvl="0" animBg="1" autoUpdateAnimBg="0"/>
      <p:bldP spid="20496" grpId="0" build="p" bldLvl="0" autoUpdateAnimBg="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57" name="组合 45"/>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06563" y="1835150"/>
            <a:ext cx="2352675" cy="234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pic>
      <p:sp>
        <p:nvSpPr>
          <p:cNvPr id="35842"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AA68F06E-472B-4289-B4E7-A8E3EB44AFF1}" type="slidenum">
              <a:rPr lang="zh-CN" altLang="en-US" sz="1200" smtClean="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22</a:t>
            </a:fld>
            <a:endParaRPr lang="zh-CN" altLang="en-US" smtClean="0">
              <a:solidFill>
                <a:srgbClr val="000000"/>
              </a:solidFill>
              <a:sym typeface="方正兰亭黑_GBK" pitchFamily="2" charset="-122"/>
            </a:endParaRPr>
          </a:p>
        </p:txBody>
      </p:sp>
      <p:sp>
        <p:nvSpPr>
          <p:cNvPr id="35843" name="任意多边形 4"/>
          <p:cNvSpPr>
            <a:spLocks noChangeArrowheads="1"/>
          </p:cNvSpPr>
          <p:nvPr/>
        </p:nvSpPr>
        <p:spPr bwMode="auto">
          <a:xfrm>
            <a:off x="11658600" y="6162675"/>
            <a:ext cx="635000" cy="400050"/>
          </a:xfrm>
          <a:custGeom>
            <a:avLst/>
            <a:gdLst>
              <a:gd name="T0" fmla="*/ 196547 w 808522"/>
              <a:gd name="T1" fmla="*/ 0 h 510140"/>
              <a:gd name="T2" fmla="*/ 200328 w 808522"/>
              <a:gd name="T3" fmla="*/ 0 h 510140"/>
              <a:gd name="T4" fmla="*/ 635000 w 808522"/>
              <a:gd name="T5" fmla="*/ 0 h 510140"/>
              <a:gd name="T6" fmla="*/ 635000 w 808522"/>
              <a:gd name="T7" fmla="*/ 400049 h 510140"/>
              <a:gd name="T8" fmla="*/ 200336 w 808522"/>
              <a:gd name="T9" fmla="*/ 400049 h 510140"/>
              <a:gd name="T10" fmla="*/ 200328 w 808522"/>
              <a:gd name="T11" fmla="*/ 400050 h 510140"/>
              <a:gd name="T12" fmla="*/ 200320 w 808522"/>
              <a:gd name="T13" fmla="*/ 400049 h 510140"/>
              <a:gd name="T14" fmla="*/ 196547 w 808522"/>
              <a:gd name="T15" fmla="*/ 400049 h 510140"/>
              <a:gd name="T16" fmla="*/ 196547 w 808522"/>
              <a:gd name="T17" fmla="*/ 399670 h 510140"/>
              <a:gd name="T18" fmla="*/ 159954 w 808522"/>
              <a:gd name="T19" fmla="*/ 395986 h 510140"/>
              <a:gd name="T20" fmla="*/ 0 w 808522"/>
              <a:gd name="T21" fmla="*/ 200025 h 510140"/>
              <a:gd name="T22" fmla="*/ 159954 w 808522"/>
              <a:gd name="T23" fmla="*/ 4064 h 510140"/>
              <a:gd name="T24" fmla="*/ 196547 w 808522"/>
              <a:gd name="T25" fmla="*/ 380 h 51014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08522"/>
              <a:gd name="T40" fmla="*/ 0 h 510140"/>
              <a:gd name="T41" fmla="*/ 808522 w 808522"/>
              <a:gd name="T42" fmla="*/ 510140 h 51014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08522" h="510140">
                <a:moveTo>
                  <a:pt x="250256" y="0"/>
                </a:moveTo>
                <a:lnTo>
                  <a:pt x="255070" y="0"/>
                </a:lnTo>
                <a:lnTo>
                  <a:pt x="808522" y="0"/>
                </a:lnTo>
                <a:lnTo>
                  <a:pt x="808522" y="510139"/>
                </a:lnTo>
                <a:lnTo>
                  <a:pt x="255080" y="510139"/>
                </a:lnTo>
                <a:lnTo>
                  <a:pt x="255070" y="510140"/>
                </a:lnTo>
                <a:lnTo>
                  <a:pt x="255060" y="510139"/>
                </a:lnTo>
                <a:lnTo>
                  <a:pt x="250256" y="510139"/>
                </a:lnTo>
                <a:lnTo>
                  <a:pt x="250256" y="509655"/>
                </a:lnTo>
                <a:lnTo>
                  <a:pt x="203664" y="504958"/>
                </a:lnTo>
                <a:cubicBezTo>
                  <a:pt x="87433" y="481174"/>
                  <a:pt x="0" y="378332"/>
                  <a:pt x="0" y="255070"/>
                </a:cubicBezTo>
                <a:cubicBezTo>
                  <a:pt x="0" y="131808"/>
                  <a:pt x="87433" y="28967"/>
                  <a:pt x="203664" y="5182"/>
                </a:cubicBezTo>
                <a:lnTo>
                  <a:pt x="250256" y="485"/>
                </a:lnTo>
                <a:close/>
              </a:path>
            </a:pathLst>
          </a:custGeom>
          <a:solidFill>
            <a:srgbClr val="F2F2F2">
              <a:alpha val="2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latin typeface="宋体" panose="02010600030101010101" pitchFamily="2" charset="-122"/>
              <a:sym typeface="宋体" panose="02010600030101010101" pitchFamily="2" charset="-122"/>
            </a:endParaRPr>
          </a:p>
        </p:txBody>
      </p:sp>
      <p:sp>
        <p:nvSpPr>
          <p:cNvPr id="35844" name="TextBox 15"/>
          <p:cNvSpPr>
            <a:spLocks noChangeArrowheads="1"/>
          </p:cNvSpPr>
          <p:nvPr/>
        </p:nvSpPr>
        <p:spPr bwMode="auto">
          <a:xfrm>
            <a:off x="11737975" y="6208713"/>
            <a:ext cx="454025"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58" tIns="34279" rIns="68558" bIns="34279">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1400"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rPr>
              <a:t>* </a:t>
            </a:r>
            <a:endParaRPr lang="zh-CN" altLang="en-US" sz="1400" b="1"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endParaRPr>
          </a:p>
        </p:txBody>
      </p:sp>
      <p:sp>
        <p:nvSpPr>
          <p:cNvPr id="35845" name="矩形 50"/>
          <p:cNvSpPr>
            <a:spLocks noChangeArrowheads="1"/>
          </p:cNvSpPr>
          <p:nvPr/>
        </p:nvSpPr>
        <p:spPr bwMode="auto">
          <a:xfrm>
            <a:off x="1358900" y="2809875"/>
            <a:ext cx="300990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2200" dirty="0">
                <a:solidFill>
                  <a:srgbClr val="FFD860"/>
                </a:solidFill>
                <a:latin typeface="方正兰亭黑_GBK" pitchFamily="2" charset="-122"/>
                <a:ea typeface="方正兰亭黑_GBK" pitchFamily="2" charset="-122"/>
                <a:sym typeface="方正兰亭黑_GBK" pitchFamily="2" charset="-122"/>
              </a:rPr>
              <a:t>计算机辅助报道</a:t>
            </a:r>
            <a:endParaRPr lang="zh-CN" altLang="en-US" dirty="0" smtClean="0">
              <a:solidFill>
                <a:srgbClr val="FFD860"/>
              </a:solidFill>
            </a:endParaRPr>
          </a:p>
        </p:txBody>
      </p:sp>
      <p:sp>
        <p:nvSpPr>
          <p:cNvPr id="35846" name="矩形 17"/>
          <p:cNvSpPr>
            <a:spLocks noChangeArrowheads="1"/>
          </p:cNvSpPr>
          <p:nvPr/>
        </p:nvSpPr>
        <p:spPr bwMode="auto">
          <a:xfrm>
            <a:off x="1814513" y="4435475"/>
            <a:ext cx="2139950" cy="75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lnSpc>
                <a:spcPct val="120000"/>
              </a:lnSpc>
              <a:spcBef>
                <a:spcPct val="0"/>
              </a:spcBef>
              <a:spcAft>
                <a:spcPct val="0"/>
              </a:spcAft>
              <a:buFont typeface="Arial" panose="020B0604020202020204" pitchFamily="34" charset="0"/>
              <a:buNone/>
            </a:pPr>
            <a:r>
              <a:rPr lang="zh-CN" altLang="en-US" dirty="0">
                <a:solidFill>
                  <a:srgbClr val="FFD860"/>
                </a:solidFill>
                <a:latin typeface="方正兰亭黑_GBK" pitchFamily="2" charset="-122"/>
                <a:ea typeface="方正兰亭黑_GBK" pitchFamily="2" charset="-122"/>
                <a:sym typeface="方正兰亭黑_GBK" pitchFamily="2" charset="-122"/>
              </a:rPr>
              <a:t>使用电脑来收集和分析数据</a:t>
            </a:r>
            <a:endParaRPr lang="zh-CN" altLang="en-US" dirty="0" smtClean="0">
              <a:solidFill>
                <a:srgbClr val="FFD860"/>
              </a:solidFill>
            </a:endParaRPr>
          </a:p>
        </p:txBody>
      </p:sp>
      <p:sp>
        <p:nvSpPr>
          <p:cNvPr id="35847" name="矩形 59"/>
          <p:cNvSpPr>
            <a:spLocks noChangeArrowheads="1"/>
          </p:cNvSpPr>
          <p:nvPr/>
        </p:nvSpPr>
        <p:spPr bwMode="auto">
          <a:xfrm>
            <a:off x="4591050" y="2809875"/>
            <a:ext cx="300990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2200" dirty="0">
                <a:solidFill>
                  <a:srgbClr val="FFD860"/>
                </a:solidFill>
                <a:ea typeface="方正兰亭黑_GBK" pitchFamily="2" charset="-122"/>
                <a:sym typeface="方正兰亭黑_GBK" pitchFamily="2" charset="-122"/>
              </a:rPr>
              <a:t>精确新闻学</a:t>
            </a:r>
            <a:endParaRPr lang="zh-CN" altLang="en-US" sz="2200" dirty="0" smtClean="0">
              <a:solidFill>
                <a:srgbClr val="FFD860"/>
              </a:solidFill>
              <a:sym typeface="Arial" panose="020B0604020202020204" pitchFamily="34" charset="0"/>
            </a:endParaRPr>
          </a:p>
        </p:txBody>
      </p:sp>
      <p:sp>
        <p:nvSpPr>
          <p:cNvPr id="35848" name="矩形 62"/>
          <p:cNvSpPr>
            <a:spLocks noChangeArrowheads="1"/>
          </p:cNvSpPr>
          <p:nvPr/>
        </p:nvSpPr>
        <p:spPr bwMode="auto">
          <a:xfrm>
            <a:off x="7823200" y="2809875"/>
            <a:ext cx="300990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2200" dirty="0" smtClean="0">
                <a:solidFill>
                  <a:srgbClr val="FFD860"/>
                </a:solidFill>
                <a:ea typeface="方正兰亭黑_GBK" pitchFamily="2" charset="-122"/>
                <a:sym typeface="方正兰亭黑_GBK" pitchFamily="2" charset="-122"/>
              </a:rPr>
              <a:t>公共服务新闻</a:t>
            </a:r>
            <a:endParaRPr lang="zh-CN" altLang="en-US" sz="2200" dirty="0" smtClean="0">
              <a:solidFill>
                <a:srgbClr val="FFD860"/>
              </a:solidFill>
              <a:sym typeface="Arial" panose="020B0604020202020204" pitchFamily="34" charset="0"/>
            </a:endParaRPr>
          </a:p>
        </p:txBody>
      </p:sp>
      <p:sp>
        <p:nvSpPr>
          <p:cNvPr id="35849" name="矩形 17"/>
          <p:cNvSpPr>
            <a:spLocks noChangeArrowheads="1"/>
          </p:cNvSpPr>
          <p:nvPr/>
        </p:nvSpPr>
        <p:spPr bwMode="auto">
          <a:xfrm>
            <a:off x="4919663" y="4435475"/>
            <a:ext cx="2491071" cy="17101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lnSpc>
                <a:spcPct val="120000"/>
              </a:lnSpc>
              <a:spcBef>
                <a:spcPct val="0"/>
              </a:spcBef>
              <a:spcAft>
                <a:spcPct val="0"/>
              </a:spcAft>
              <a:buFont typeface="Arial" panose="020B0604020202020204" pitchFamily="34" charset="0"/>
              <a:buNone/>
            </a:pPr>
            <a:r>
              <a:rPr lang="zh-CN" altLang="en-US" dirty="0">
                <a:solidFill>
                  <a:srgbClr val="FFD860"/>
                </a:solidFill>
                <a:latin typeface="方正兰亭黑_GBK" pitchFamily="2" charset="-122"/>
                <a:ea typeface="方正兰亭黑_GBK" pitchFamily="2" charset="-122"/>
                <a:sym typeface="方正兰亭黑_GBK" pitchFamily="2" charset="-122"/>
              </a:rPr>
              <a:t>通过精准的数字的呈现，减少读者对新闻稿的依赖（后来被称为“抄闻”），对权威来源的偏见</a:t>
            </a:r>
            <a:r>
              <a:rPr lang="zh-CN" altLang="en-US" dirty="0" smtClean="0">
                <a:solidFill>
                  <a:srgbClr val="FFD860"/>
                </a:solidFill>
                <a:latin typeface="方正兰亭黑_GBK" pitchFamily="2" charset="-122"/>
                <a:ea typeface="方正兰亭黑_GBK" pitchFamily="2" charset="-122"/>
                <a:sym typeface="方正兰亭黑_GBK" pitchFamily="2" charset="-122"/>
              </a:rPr>
              <a:t>等</a:t>
            </a:r>
            <a:endParaRPr lang="zh-CN" altLang="en-US" dirty="0">
              <a:solidFill>
                <a:srgbClr val="FFD860"/>
              </a:solidFill>
              <a:latin typeface="方正兰亭黑_GBK" pitchFamily="2" charset="-122"/>
              <a:ea typeface="方正兰亭黑_GBK" pitchFamily="2" charset="-122"/>
              <a:sym typeface="方正兰亭黑_GBK" pitchFamily="2" charset="-122"/>
            </a:endParaRPr>
          </a:p>
        </p:txBody>
      </p:sp>
      <p:sp>
        <p:nvSpPr>
          <p:cNvPr id="35850" name="矩形 17"/>
          <p:cNvSpPr>
            <a:spLocks noChangeArrowheads="1"/>
          </p:cNvSpPr>
          <p:nvPr/>
        </p:nvSpPr>
        <p:spPr bwMode="auto">
          <a:xfrm>
            <a:off x="8181975" y="4435475"/>
            <a:ext cx="2490574"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lnSpc>
                <a:spcPct val="120000"/>
              </a:lnSpc>
              <a:spcBef>
                <a:spcPct val="0"/>
              </a:spcBef>
              <a:spcAft>
                <a:spcPct val="0"/>
              </a:spcAft>
              <a:buFont typeface="Arial" panose="020B0604020202020204" pitchFamily="34" charset="0"/>
              <a:buNone/>
            </a:pPr>
            <a:r>
              <a:rPr lang="zh-CN" altLang="en-US" dirty="0">
                <a:solidFill>
                  <a:srgbClr val="FFD860"/>
                </a:solidFill>
                <a:latin typeface="方正兰亭黑_GBK" pitchFamily="2" charset="-122"/>
                <a:ea typeface="方正兰亭黑_GBK" pitchFamily="2" charset="-122"/>
                <a:sym typeface="方正兰亭黑_GBK" pitchFamily="2" charset="-122"/>
              </a:rPr>
              <a:t>电脑辅助技术的倡导者们试图展示趋势，揭穿流行知识的假面具，和揭露公共部门和私营机构犯下的</a:t>
            </a:r>
            <a:r>
              <a:rPr lang="zh-CN" altLang="en-US" dirty="0" smtClean="0">
                <a:solidFill>
                  <a:srgbClr val="FFD860"/>
                </a:solidFill>
                <a:latin typeface="方正兰亭黑_GBK" pitchFamily="2" charset="-122"/>
                <a:ea typeface="方正兰亭黑_GBK" pitchFamily="2" charset="-122"/>
                <a:sym typeface="方正兰亭黑_GBK" pitchFamily="2" charset="-122"/>
              </a:rPr>
              <a:t>不公</a:t>
            </a:r>
            <a:endParaRPr lang="zh-CN" altLang="en-US" dirty="0">
              <a:solidFill>
                <a:srgbClr val="FFD860"/>
              </a:solidFill>
              <a:latin typeface="方正兰亭黑_GBK" pitchFamily="2" charset="-122"/>
              <a:ea typeface="方正兰亭黑_GBK" pitchFamily="2" charset="-122"/>
              <a:sym typeface="方正兰亭黑_GBK" pitchFamily="2" charset="-122"/>
            </a:endParaRPr>
          </a:p>
        </p:txBody>
      </p:sp>
      <p:sp>
        <p:nvSpPr>
          <p:cNvPr id="35851" name="矩形 3"/>
          <p:cNvSpPr>
            <a:spLocks noChangeArrowheads="1"/>
          </p:cNvSpPr>
          <p:nvPr/>
        </p:nvSpPr>
        <p:spPr bwMode="auto">
          <a:xfrm>
            <a:off x="2882900" y="537576"/>
            <a:ext cx="7160917" cy="584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3200" dirty="0">
                <a:solidFill>
                  <a:srgbClr val="FFD860"/>
                </a:solidFill>
                <a:ea typeface="方正兰亭黑_GBK" pitchFamily="2" charset="-122"/>
                <a:sym typeface="Arial" panose="020B0604020202020204" pitchFamily="34" charset="0"/>
              </a:rPr>
              <a:t>“计算机辅助报道”和“精确新闻学”</a:t>
            </a:r>
            <a:endParaRPr lang="zh-CN" altLang="en-US" sz="3200" dirty="0" smtClean="0">
              <a:solidFill>
                <a:srgbClr val="FFD860"/>
              </a:solidFill>
              <a:sym typeface="Arial" panose="020B0604020202020204" pitchFamily="34" charset="0"/>
            </a:endParaRPr>
          </a:p>
        </p:txBody>
      </p:sp>
      <p:grpSp>
        <p:nvGrpSpPr>
          <p:cNvPr id="35853" name="组合 37"/>
          <p:cNvGrpSpPr>
            <a:grpSpLocks/>
          </p:cNvGrpSpPr>
          <p:nvPr/>
        </p:nvGrpSpPr>
        <p:grpSpPr bwMode="auto">
          <a:xfrm>
            <a:off x="2600325" y="582338"/>
            <a:ext cx="263525" cy="393700"/>
            <a:chOff x="0" y="0"/>
            <a:chExt cx="213756" cy="427512"/>
          </a:xfrm>
        </p:grpSpPr>
        <p:sp>
          <p:nvSpPr>
            <p:cNvPr id="35854" name="直接连接符 38"/>
            <p:cNvSpPr>
              <a:spLocks noChangeShapeType="1"/>
            </p:cNvSpPr>
            <p:nvPr/>
          </p:nvSpPr>
          <p:spPr bwMode="auto">
            <a:xfrm>
              <a:off x="0" y="0"/>
              <a:ext cx="213756" cy="213756"/>
            </a:xfrm>
            <a:prstGeom prst="line">
              <a:avLst/>
            </a:prstGeom>
            <a:noFill/>
            <a:ln w="19050" cmpd="sng">
              <a:solidFill>
                <a:srgbClr val="FFD860"/>
              </a:solidFill>
              <a:miter lim="800000"/>
              <a:headEnd type="oval" w="med" len="med"/>
              <a:tailEnd type="oval" w="lg" len="lg"/>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35855" name="直接连接符 39"/>
            <p:cNvSpPr>
              <a:spLocks noChangeShapeType="1"/>
            </p:cNvSpPr>
            <p:nvPr/>
          </p:nvSpPr>
          <p:spPr bwMode="auto">
            <a:xfrm flipH="1">
              <a:off x="0" y="213756"/>
              <a:ext cx="213756" cy="213756"/>
            </a:xfrm>
            <a:prstGeom prst="line">
              <a:avLst/>
            </a:prstGeom>
            <a:noFill/>
            <a:ln w="19050" cmpd="sng">
              <a:solidFill>
                <a:srgbClr val="FFD860"/>
              </a:solidFill>
              <a:miter lim="800000"/>
              <a:headEnd type="oval" w="med" len="med"/>
              <a:tailEnd type="oval" w="lg" len="lg"/>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pic>
        <p:nvPicPr>
          <p:cNvPr id="35856" name="组合 40"/>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9663" y="1835150"/>
            <a:ext cx="2352675" cy="234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pic>
      <p:pic>
        <p:nvPicPr>
          <p:cNvPr id="35858" name="组合 50"/>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32763" y="1835150"/>
            <a:ext cx="2352675" cy="234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pic>
    </p:spTree>
    <p:extLst>
      <p:ext uri="{BB962C8B-B14F-4D97-AF65-F5344CB8AC3E}">
        <p14:creationId xmlns:p14="http://schemas.microsoft.com/office/powerpoint/2010/main" val="1639699461"/>
      </p:ext>
    </p:extLst>
  </p:cSld>
  <p:clrMapOvr>
    <a:masterClrMapping/>
  </p:clrMapOvr>
  <p:transition spd="slow">
    <p:pull dir="ld"/>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afterEffect">
                                  <p:stCondLst>
                                    <p:cond delay="0"/>
                                  </p:stCondLst>
                                  <p:childTnLst>
                                    <p:set>
                                      <p:cBhvr>
                                        <p:cTn id="6" dur="1" fill="hold">
                                          <p:stCondLst>
                                            <p:cond delay="0"/>
                                          </p:stCondLst>
                                        </p:cTn>
                                        <p:tgtEl>
                                          <p:spTgt spid="35853"/>
                                        </p:tgtEl>
                                        <p:attrNameLst>
                                          <p:attrName>style.visibility</p:attrName>
                                        </p:attrNameLst>
                                      </p:cBhvr>
                                      <p:to>
                                        <p:strVal val="visible"/>
                                      </p:to>
                                    </p:set>
                                    <p:animEffect>
                                      <p:cBhvr>
                                        <p:cTn id="7" dur="500"/>
                                        <p:tgtEl>
                                          <p:spTgt spid="35853"/>
                                        </p:tgtEl>
                                      </p:cBhvr>
                                    </p:animEffect>
                                  </p:childTnLst>
                                </p:cTn>
                              </p:par>
                            </p:childTnLst>
                          </p:cTn>
                        </p:par>
                        <p:par>
                          <p:cTn id="8" fill="hold" nodeType="afterGroup">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5851"/>
                                        </p:tgtEl>
                                        <p:attrNameLst>
                                          <p:attrName>style.visibility</p:attrName>
                                        </p:attrNameLst>
                                      </p:cBhvr>
                                      <p:to>
                                        <p:strVal val="visible"/>
                                      </p:to>
                                    </p:set>
                                    <p:animEffect>
                                      <p:cBhvr>
                                        <p:cTn id="11" dur="500"/>
                                        <p:tgtEl>
                                          <p:spTgt spid="35851"/>
                                        </p:tgtEl>
                                      </p:cBhvr>
                                    </p:animEffect>
                                  </p:childTnLst>
                                </p:cTn>
                              </p:par>
                            </p:childTnLst>
                          </p:cTn>
                        </p:par>
                        <p:par>
                          <p:cTn id="12" fill="hold" nodeType="afterGroup">
                            <p:stCondLst>
                              <p:cond delay="1000"/>
                            </p:stCondLst>
                            <p:childTnLst>
                              <p:par>
                                <p:cTn id="13" presetID="47" presetClass="entr" presetSubtype="0" fill="hold" nodeType="afterEffect">
                                  <p:stCondLst>
                                    <p:cond delay="0"/>
                                  </p:stCondLst>
                                  <p:childTnLst>
                                    <p:set>
                                      <p:cBhvr>
                                        <p:cTn id="14" dur="1" fill="hold">
                                          <p:stCondLst>
                                            <p:cond delay="0"/>
                                          </p:stCondLst>
                                        </p:cTn>
                                        <p:tgtEl>
                                          <p:spTgt spid="35856"/>
                                        </p:tgtEl>
                                        <p:attrNameLst>
                                          <p:attrName>style.visibility</p:attrName>
                                        </p:attrNameLst>
                                      </p:cBhvr>
                                      <p:to>
                                        <p:strVal val="visible"/>
                                      </p:to>
                                    </p:set>
                                    <p:animEffect>
                                      <p:cBhvr>
                                        <p:cTn id="15" dur="750"/>
                                        <p:tgtEl>
                                          <p:spTgt spid="35856"/>
                                        </p:tgtEl>
                                      </p:cBhvr>
                                    </p:animEffect>
                                    <p:anim calcmode="lin" valueType="num">
                                      <p:cBhvr>
                                        <p:cTn id="16" dur="750" fill="hold"/>
                                        <p:tgtEl>
                                          <p:spTgt spid="35856"/>
                                        </p:tgtEl>
                                        <p:attrNameLst>
                                          <p:attrName>ppt_x</p:attrName>
                                        </p:attrNameLst>
                                      </p:cBhvr>
                                      <p:tavLst>
                                        <p:tav tm="0">
                                          <p:val>
                                            <p:strVal val="#ppt_x"/>
                                          </p:val>
                                        </p:tav>
                                        <p:tav tm="100000">
                                          <p:val>
                                            <p:strVal val="#ppt_x"/>
                                          </p:val>
                                        </p:tav>
                                      </p:tavLst>
                                    </p:anim>
                                    <p:anim calcmode="lin" valueType="num">
                                      <p:cBhvr>
                                        <p:cTn id="17" dur="750" fill="hold"/>
                                        <p:tgtEl>
                                          <p:spTgt spid="35856"/>
                                        </p:tgtEl>
                                        <p:attrNameLst>
                                          <p:attrName>ppt_y</p:attrName>
                                        </p:attrNameLst>
                                      </p:cBhvr>
                                      <p:tavLst>
                                        <p:tav tm="0">
                                          <p:val>
                                            <p:strVal val="#ppt_y-.1"/>
                                          </p:val>
                                        </p:tav>
                                        <p:tav tm="100000">
                                          <p:val>
                                            <p:strVal val="#ppt_y"/>
                                          </p:val>
                                        </p:tav>
                                      </p:tavLst>
                                    </p:anim>
                                  </p:childTnLst>
                                </p:cTn>
                              </p:par>
                              <p:par>
                                <p:cTn id="18" presetID="8" presetClass="emph" presetSubtype="0" repeatCount="indefinite" fill="hold" nodeType="withEffect">
                                  <p:stCondLst>
                                    <p:cond delay="0"/>
                                  </p:stCondLst>
                                  <p:childTnLst>
                                    <p:animRot by="21600000">
                                      <p:cBhvr>
                                        <p:cTn id="19" dur="2000" fill="hold"/>
                                        <p:tgtEl>
                                          <p:spTgt spid="35856"/>
                                        </p:tgtEl>
                                        <p:attrNameLst>
                                          <p:attrName>r</p:attrName>
                                        </p:attrNameLst>
                                      </p:cBhvr>
                                    </p:animRot>
                                  </p:childTnLst>
                                </p:cTn>
                              </p:par>
                            </p:childTnLst>
                          </p:cTn>
                        </p:par>
                        <p:par>
                          <p:cTn id="20" fill="hold" nodeType="afterGroup">
                            <p:stCondLst>
                              <p:cond delay="3000"/>
                            </p:stCondLst>
                            <p:childTnLst>
                              <p:par>
                                <p:cTn id="21" presetID="2" presetClass="entr" presetSubtype="2" fill="hold" nodeType="afterEffect">
                                  <p:stCondLst>
                                    <p:cond delay="0"/>
                                  </p:stCondLst>
                                  <p:childTnLst>
                                    <p:set>
                                      <p:cBhvr>
                                        <p:cTn id="22" dur="1" fill="hold">
                                          <p:stCondLst>
                                            <p:cond delay="0"/>
                                          </p:stCondLst>
                                        </p:cTn>
                                        <p:tgtEl>
                                          <p:spTgt spid="35857"/>
                                        </p:tgtEl>
                                        <p:attrNameLst>
                                          <p:attrName>style.visibility</p:attrName>
                                        </p:attrNameLst>
                                      </p:cBhvr>
                                      <p:to>
                                        <p:strVal val="visible"/>
                                      </p:to>
                                    </p:set>
                                    <p:anim calcmode="lin" valueType="num">
                                      <p:cBhvr>
                                        <p:cTn id="23" dur="1000" fill="hold"/>
                                        <p:tgtEl>
                                          <p:spTgt spid="35857"/>
                                        </p:tgtEl>
                                        <p:attrNameLst>
                                          <p:attrName>ppt_x</p:attrName>
                                        </p:attrNameLst>
                                      </p:cBhvr>
                                      <p:tavLst>
                                        <p:tav tm="0">
                                          <p:val>
                                            <p:strVal val="1+#ppt_w/2"/>
                                          </p:val>
                                        </p:tav>
                                        <p:tav tm="100000">
                                          <p:val>
                                            <p:strVal val="#ppt_x"/>
                                          </p:val>
                                        </p:tav>
                                      </p:tavLst>
                                    </p:anim>
                                    <p:anim calcmode="lin" valueType="num">
                                      <p:cBhvr>
                                        <p:cTn id="24" dur="1000" fill="hold"/>
                                        <p:tgtEl>
                                          <p:spTgt spid="35857"/>
                                        </p:tgtEl>
                                        <p:attrNameLst>
                                          <p:attrName>ppt_y</p:attrName>
                                        </p:attrNameLst>
                                      </p:cBhvr>
                                      <p:tavLst>
                                        <p:tav tm="0">
                                          <p:val>
                                            <p:strVal val="#ppt_y"/>
                                          </p:val>
                                        </p:tav>
                                        <p:tav tm="100000">
                                          <p:val>
                                            <p:strVal val="#ppt_y"/>
                                          </p:val>
                                        </p:tav>
                                      </p:tavLst>
                                    </p:anim>
                                  </p:childTnLst>
                                </p:cTn>
                              </p:par>
                              <p:par>
                                <p:cTn id="25" presetID="8" presetClass="emph" presetSubtype="0" repeatCount="indefinite" fill="hold" nodeType="withEffect">
                                  <p:stCondLst>
                                    <p:cond delay="0"/>
                                  </p:stCondLst>
                                  <p:childTnLst>
                                    <p:animRot by="21600000">
                                      <p:cBhvr>
                                        <p:cTn id="26" dur="2000" fill="hold"/>
                                        <p:tgtEl>
                                          <p:spTgt spid="35857"/>
                                        </p:tgtEl>
                                        <p:attrNameLst>
                                          <p:attrName>r</p:attrName>
                                        </p:attrNameLst>
                                      </p:cBhvr>
                                    </p:animRot>
                                  </p:childTnLst>
                                </p:cTn>
                              </p:par>
                              <p:par>
                                <p:cTn id="27" presetID="2" presetClass="entr" presetSubtype="8" fill="hold" nodeType="withEffect">
                                  <p:stCondLst>
                                    <p:cond delay="0"/>
                                  </p:stCondLst>
                                  <p:childTnLst>
                                    <p:set>
                                      <p:cBhvr>
                                        <p:cTn id="28" dur="1" fill="hold">
                                          <p:stCondLst>
                                            <p:cond delay="0"/>
                                          </p:stCondLst>
                                        </p:cTn>
                                        <p:tgtEl>
                                          <p:spTgt spid="35858"/>
                                        </p:tgtEl>
                                        <p:attrNameLst>
                                          <p:attrName>style.visibility</p:attrName>
                                        </p:attrNameLst>
                                      </p:cBhvr>
                                      <p:to>
                                        <p:strVal val="visible"/>
                                      </p:to>
                                    </p:set>
                                    <p:anim calcmode="lin" valueType="num">
                                      <p:cBhvr>
                                        <p:cTn id="29" dur="1000" fill="hold"/>
                                        <p:tgtEl>
                                          <p:spTgt spid="35858"/>
                                        </p:tgtEl>
                                        <p:attrNameLst>
                                          <p:attrName>ppt_x</p:attrName>
                                        </p:attrNameLst>
                                      </p:cBhvr>
                                      <p:tavLst>
                                        <p:tav tm="0">
                                          <p:val>
                                            <p:strVal val="0-#ppt_w/2"/>
                                          </p:val>
                                        </p:tav>
                                        <p:tav tm="100000">
                                          <p:val>
                                            <p:strVal val="#ppt_x"/>
                                          </p:val>
                                        </p:tav>
                                      </p:tavLst>
                                    </p:anim>
                                    <p:anim calcmode="lin" valueType="num">
                                      <p:cBhvr>
                                        <p:cTn id="30" dur="1000" fill="hold"/>
                                        <p:tgtEl>
                                          <p:spTgt spid="35858"/>
                                        </p:tgtEl>
                                        <p:attrNameLst>
                                          <p:attrName>ppt_y</p:attrName>
                                        </p:attrNameLst>
                                      </p:cBhvr>
                                      <p:tavLst>
                                        <p:tav tm="0">
                                          <p:val>
                                            <p:strVal val="#ppt_y"/>
                                          </p:val>
                                        </p:tav>
                                        <p:tav tm="100000">
                                          <p:val>
                                            <p:strVal val="#ppt_y"/>
                                          </p:val>
                                        </p:tav>
                                      </p:tavLst>
                                    </p:anim>
                                  </p:childTnLst>
                                </p:cTn>
                              </p:par>
                              <p:par>
                                <p:cTn id="31" presetID="8" presetClass="emph" presetSubtype="0" repeatCount="indefinite" fill="hold" nodeType="withEffect">
                                  <p:stCondLst>
                                    <p:cond delay="0"/>
                                  </p:stCondLst>
                                  <p:childTnLst>
                                    <p:animRot by="21600000">
                                      <p:cBhvr>
                                        <p:cTn id="32" dur="2000" fill="hold"/>
                                        <p:tgtEl>
                                          <p:spTgt spid="35858"/>
                                        </p:tgtEl>
                                        <p:attrNameLst>
                                          <p:attrName>r</p:attrName>
                                        </p:attrNameLst>
                                      </p:cBhvr>
                                    </p:animRot>
                                  </p:childTnLst>
                                </p:cTn>
                              </p:par>
                            </p:childTnLst>
                          </p:cTn>
                        </p:par>
                        <p:par>
                          <p:cTn id="33" fill="hold" nodeType="afterGroup">
                            <p:stCondLst>
                              <p:cond delay="5000"/>
                            </p:stCondLst>
                            <p:childTnLst>
                              <p:par>
                                <p:cTn id="34" presetID="42" presetClass="entr" presetSubtype="0" fill="hold" grpId="0" nodeType="afterEffect">
                                  <p:stCondLst>
                                    <p:cond delay="0"/>
                                  </p:stCondLst>
                                  <p:childTnLst>
                                    <p:set>
                                      <p:cBhvr>
                                        <p:cTn id="35" dur="1" fill="hold">
                                          <p:stCondLst>
                                            <p:cond delay="0"/>
                                          </p:stCondLst>
                                        </p:cTn>
                                        <p:tgtEl>
                                          <p:spTgt spid="35845"/>
                                        </p:tgtEl>
                                        <p:attrNameLst>
                                          <p:attrName>style.visibility</p:attrName>
                                        </p:attrNameLst>
                                      </p:cBhvr>
                                      <p:to>
                                        <p:strVal val="visible"/>
                                      </p:to>
                                    </p:set>
                                    <p:animEffect>
                                      <p:cBhvr>
                                        <p:cTn id="36" dur="750"/>
                                        <p:tgtEl>
                                          <p:spTgt spid="35845"/>
                                        </p:tgtEl>
                                      </p:cBhvr>
                                    </p:animEffect>
                                    <p:anim calcmode="lin" valueType="num">
                                      <p:cBhvr>
                                        <p:cTn id="37" dur="750" fill="hold"/>
                                        <p:tgtEl>
                                          <p:spTgt spid="35845"/>
                                        </p:tgtEl>
                                        <p:attrNameLst>
                                          <p:attrName>ppt_x</p:attrName>
                                        </p:attrNameLst>
                                      </p:cBhvr>
                                      <p:tavLst>
                                        <p:tav tm="0">
                                          <p:val>
                                            <p:strVal val="#ppt_x"/>
                                          </p:val>
                                        </p:tav>
                                        <p:tav tm="100000">
                                          <p:val>
                                            <p:strVal val="#ppt_x"/>
                                          </p:val>
                                        </p:tav>
                                      </p:tavLst>
                                    </p:anim>
                                    <p:anim calcmode="lin" valueType="num">
                                      <p:cBhvr>
                                        <p:cTn id="38" dur="750" fill="hold"/>
                                        <p:tgtEl>
                                          <p:spTgt spid="35845"/>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35846"/>
                                        </p:tgtEl>
                                        <p:attrNameLst>
                                          <p:attrName>style.visibility</p:attrName>
                                        </p:attrNameLst>
                                      </p:cBhvr>
                                      <p:to>
                                        <p:strVal val="visible"/>
                                      </p:to>
                                    </p:set>
                                    <p:animEffect>
                                      <p:cBhvr>
                                        <p:cTn id="41" dur="750"/>
                                        <p:tgtEl>
                                          <p:spTgt spid="35846"/>
                                        </p:tgtEl>
                                      </p:cBhvr>
                                    </p:animEffect>
                                    <p:anim calcmode="lin" valueType="num">
                                      <p:cBhvr>
                                        <p:cTn id="42" dur="750" fill="hold"/>
                                        <p:tgtEl>
                                          <p:spTgt spid="35846"/>
                                        </p:tgtEl>
                                        <p:attrNameLst>
                                          <p:attrName>ppt_x</p:attrName>
                                        </p:attrNameLst>
                                      </p:cBhvr>
                                      <p:tavLst>
                                        <p:tav tm="0">
                                          <p:val>
                                            <p:strVal val="#ppt_x"/>
                                          </p:val>
                                        </p:tav>
                                        <p:tav tm="100000">
                                          <p:val>
                                            <p:strVal val="#ppt_x"/>
                                          </p:val>
                                        </p:tav>
                                      </p:tavLst>
                                    </p:anim>
                                    <p:anim calcmode="lin" valueType="num">
                                      <p:cBhvr>
                                        <p:cTn id="43" dur="750" fill="hold"/>
                                        <p:tgtEl>
                                          <p:spTgt spid="35846"/>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nodeType="afterGroup">
                            <p:stCondLst>
                              <p:cond delay="0"/>
                            </p:stCondLst>
                            <p:childTnLst>
                              <p:par>
                                <p:cTn id="46" presetID="42" presetClass="entr" presetSubtype="0" fill="hold" grpId="0" nodeType="clickEffect">
                                  <p:stCondLst>
                                    <p:cond delay="0"/>
                                  </p:stCondLst>
                                  <p:childTnLst>
                                    <p:set>
                                      <p:cBhvr>
                                        <p:cTn id="47" dur="1" fill="hold">
                                          <p:stCondLst>
                                            <p:cond delay="0"/>
                                          </p:stCondLst>
                                        </p:cTn>
                                        <p:tgtEl>
                                          <p:spTgt spid="35847"/>
                                        </p:tgtEl>
                                        <p:attrNameLst>
                                          <p:attrName>style.visibility</p:attrName>
                                        </p:attrNameLst>
                                      </p:cBhvr>
                                      <p:to>
                                        <p:strVal val="visible"/>
                                      </p:to>
                                    </p:set>
                                    <p:animEffect>
                                      <p:cBhvr>
                                        <p:cTn id="48" dur="750"/>
                                        <p:tgtEl>
                                          <p:spTgt spid="35847"/>
                                        </p:tgtEl>
                                      </p:cBhvr>
                                    </p:animEffect>
                                    <p:anim calcmode="lin" valueType="num">
                                      <p:cBhvr>
                                        <p:cTn id="49" dur="750" fill="hold"/>
                                        <p:tgtEl>
                                          <p:spTgt spid="35847"/>
                                        </p:tgtEl>
                                        <p:attrNameLst>
                                          <p:attrName>ppt_x</p:attrName>
                                        </p:attrNameLst>
                                      </p:cBhvr>
                                      <p:tavLst>
                                        <p:tav tm="0">
                                          <p:val>
                                            <p:strVal val="#ppt_x"/>
                                          </p:val>
                                        </p:tav>
                                        <p:tav tm="100000">
                                          <p:val>
                                            <p:strVal val="#ppt_x"/>
                                          </p:val>
                                        </p:tav>
                                      </p:tavLst>
                                    </p:anim>
                                    <p:anim calcmode="lin" valueType="num">
                                      <p:cBhvr>
                                        <p:cTn id="50" dur="750" fill="hold"/>
                                        <p:tgtEl>
                                          <p:spTgt spid="35847"/>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0"/>
                                  </p:stCondLst>
                                  <p:childTnLst>
                                    <p:set>
                                      <p:cBhvr>
                                        <p:cTn id="52" dur="1" fill="hold">
                                          <p:stCondLst>
                                            <p:cond delay="0"/>
                                          </p:stCondLst>
                                        </p:cTn>
                                        <p:tgtEl>
                                          <p:spTgt spid="35849"/>
                                        </p:tgtEl>
                                        <p:attrNameLst>
                                          <p:attrName>style.visibility</p:attrName>
                                        </p:attrNameLst>
                                      </p:cBhvr>
                                      <p:to>
                                        <p:strVal val="visible"/>
                                      </p:to>
                                    </p:set>
                                    <p:animEffect>
                                      <p:cBhvr>
                                        <p:cTn id="53" dur="750"/>
                                        <p:tgtEl>
                                          <p:spTgt spid="35849"/>
                                        </p:tgtEl>
                                      </p:cBhvr>
                                    </p:animEffect>
                                    <p:anim calcmode="lin" valueType="num">
                                      <p:cBhvr>
                                        <p:cTn id="54" dur="750" fill="hold"/>
                                        <p:tgtEl>
                                          <p:spTgt spid="35849"/>
                                        </p:tgtEl>
                                        <p:attrNameLst>
                                          <p:attrName>ppt_x</p:attrName>
                                        </p:attrNameLst>
                                      </p:cBhvr>
                                      <p:tavLst>
                                        <p:tav tm="0">
                                          <p:val>
                                            <p:strVal val="#ppt_x"/>
                                          </p:val>
                                        </p:tav>
                                        <p:tav tm="100000">
                                          <p:val>
                                            <p:strVal val="#ppt_x"/>
                                          </p:val>
                                        </p:tav>
                                      </p:tavLst>
                                    </p:anim>
                                    <p:anim calcmode="lin" valueType="num">
                                      <p:cBhvr>
                                        <p:cTn id="55" dur="750" fill="hold"/>
                                        <p:tgtEl>
                                          <p:spTgt spid="35849"/>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nodeType="afterGroup">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35848"/>
                                        </p:tgtEl>
                                        <p:attrNameLst>
                                          <p:attrName>style.visibility</p:attrName>
                                        </p:attrNameLst>
                                      </p:cBhvr>
                                      <p:to>
                                        <p:strVal val="visible"/>
                                      </p:to>
                                    </p:set>
                                    <p:animEffect>
                                      <p:cBhvr>
                                        <p:cTn id="60" dur="750"/>
                                        <p:tgtEl>
                                          <p:spTgt spid="35848"/>
                                        </p:tgtEl>
                                      </p:cBhvr>
                                    </p:animEffect>
                                    <p:anim calcmode="lin" valueType="num">
                                      <p:cBhvr>
                                        <p:cTn id="61" dur="750" fill="hold"/>
                                        <p:tgtEl>
                                          <p:spTgt spid="35848"/>
                                        </p:tgtEl>
                                        <p:attrNameLst>
                                          <p:attrName>ppt_x</p:attrName>
                                        </p:attrNameLst>
                                      </p:cBhvr>
                                      <p:tavLst>
                                        <p:tav tm="0">
                                          <p:val>
                                            <p:strVal val="#ppt_x"/>
                                          </p:val>
                                        </p:tav>
                                        <p:tav tm="100000">
                                          <p:val>
                                            <p:strVal val="#ppt_x"/>
                                          </p:val>
                                        </p:tav>
                                      </p:tavLst>
                                    </p:anim>
                                    <p:anim calcmode="lin" valueType="num">
                                      <p:cBhvr>
                                        <p:cTn id="62" dur="750" fill="hold"/>
                                        <p:tgtEl>
                                          <p:spTgt spid="35848"/>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0"/>
                                  </p:stCondLst>
                                  <p:childTnLst>
                                    <p:set>
                                      <p:cBhvr>
                                        <p:cTn id="64" dur="1" fill="hold">
                                          <p:stCondLst>
                                            <p:cond delay="0"/>
                                          </p:stCondLst>
                                        </p:cTn>
                                        <p:tgtEl>
                                          <p:spTgt spid="35850"/>
                                        </p:tgtEl>
                                        <p:attrNameLst>
                                          <p:attrName>style.visibility</p:attrName>
                                        </p:attrNameLst>
                                      </p:cBhvr>
                                      <p:to>
                                        <p:strVal val="visible"/>
                                      </p:to>
                                    </p:set>
                                    <p:animEffect>
                                      <p:cBhvr>
                                        <p:cTn id="65" dur="750"/>
                                        <p:tgtEl>
                                          <p:spTgt spid="35850"/>
                                        </p:tgtEl>
                                      </p:cBhvr>
                                    </p:animEffect>
                                    <p:anim calcmode="lin" valueType="num">
                                      <p:cBhvr>
                                        <p:cTn id="66" dur="750" fill="hold"/>
                                        <p:tgtEl>
                                          <p:spTgt spid="35850"/>
                                        </p:tgtEl>
                                        <p:attrNameLst>
                                          <p:attrName>ppt_x</p:attrName>
                                        </p:attrNameLst>
                                      </p:cBhvr>
                                      <p:tavLst>
                                        <p:tav tm="0">
                                          <p:val>
                                            <p:strVal val="#ppt_x"/>
                                          </p:val>
                                        </p:tav>
                                        <p:tav tm="100000">
                                          <p:val>
                                            <p:strVal val="#ppt_x"/>
                                          </p:val>
                                        </p:tav>
                                      </p:tavLst>
                                    </p:anim>
                                    <p:anim calcmode="lin" valueType="num">
                                      <p:cBhvr>
                                        <p:cTn id="67" dur="750" fill="hold"/>
                                        <p:tgtEl>
                                          <p:spTgt spid="358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45" grpId="0" bldLvl="0" autoUpdateAnimBg="0"/>
      <p:bldP spid="35846" grpId="0" bldLvl="0" autoUpdateAnimBg="0"/>
      <p:bldP spid="35847" grpId="0" bldLvl="0" autoUpdateAnimBg="0"/>
      <p:bldP spid="35848" grpId="0" bldLvl="0" autoUpdateAnimBg="0"/>
      <p:bldP spid="35849" grpId="0" bldLvl="0" autoUpdateAnimBg="0"/>
      <p:bldP spid="35850" grpId="0" bldLvl="0" autoUpdateAnimBg="0"/>
      <p:bldP spid="35851" grpId="0" bldLvl="0" autoUpdateAnimBg="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9EB4F07A-EBA0-4062-BF17-A56685277B4E}" type="slidenum">
              <a:rPr lang="zh-CN" altLang="en-US" sz="1200" smtClean="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23</a:t>
            </a:fld>
            <a:endParaRPr lang="zh-CN" altLang="en-US" smtClean="0">
              <a:solidFill>
                <a:srgbClr val="000000"/>
              </a:solidFill>
              <a:sym typeface="方正兰亭黑_GBK" pitchFamily="2" charset="-122"/>
            </a:endParaRPr>
          </a:p>
        </p:txBody>
      </p:sp>
      <p:sp>
        <p:nvSpPr>
          <p:cNvPr id="61443" name="任意多边形 4"/>
          <p:cNvSpPr>
            <a:spLocks noChangeArrowheads="1"/>
          </p:cNvSpPr>
          <p:nvPr/>
        </p:nvSpPr>
        <p:spPr bwMode="auto">
          <a:xfrm>
            <a:off x="11658600" y="6162675"/>
            <a:ext cx="635000" cy="400050"/>
          </a:xfrm>
          <a:custGeom>
            <a:avLst/>
            <a:gdLst>
              <a:gd name="T0" fmla="*/ 196547 w 808522"/>
              <a:gd name="T1" fmla="*/ 0 h 510140"/>
              <a:gd name="T2" fmla="*/ 200328 w 808522"/>
              <a:gd name="T3" fmla="*/ 0 h 510140"/>
              <a:gd name="T4" fmla="*/ 635000 w 808522"/>
              <a:gd name="T5" fmla="*/ 0 h 510140"/>
              <a:gd name="T6" fmla="*/ 635000 w 808522"/>
              <a:gd name="T7" fmla="*/ 400049 h 510140"/>
              <a:gd name="T8" fmla="*/ 200336 w 808522"/>
              <a:gd name="T9" fmla="*/ 400049 h 510140"/>
              <a:gd name="T10" fmla="*/ 200328 w 808522"/>
              <a:gd name="T11" fmla="*/ 400050 h 510140"/>
              <a:gd name="T12" fmla="*/ 200320 w 808522"/>
              <a:gd name="T13" fmla="*/ 400049 h 510140"/>
              <a:gd name="T14" fmla="*/ 196547 w 808522"/>
              <a:gd name="T15" fmla="*/ 400049 h 510140"/>
              <a:gd name="T16" fmla="*/ 196547 w 808522"/>
              <a:gd name="T17" fmla="*/ 399670 h 510140"/>
              <a:gd name="T18" fmla="*/ 159954 w 808522"/>
              <a:gd name="T19" fmla="*/ 395986 h 510140"/>
              <a:gd name="T20" fmla="*/ 0 w 808522"/>
              <a:gd name="T21" fmla="*/ 200025 h 510140"/>
              <a:gd name="T22" fmla="*/ 159954 w 808522"/>
              <a:gd name="T23" fmla="*/ 4064 h 510140"/>
              <a:gd name="T24" fmla="*/ 196547 w 808522"/>
              <a:gd name="T25" fmla="*/ 380 h 51014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08522"/>
              <a:gd name="T40" fmla="*/ 0 h 510140"/>
              <a:gd name="T41" fmla="*/ 808522 w 808522"/>
              <a:gd name="T42" fmla="*/ 510140 h 51014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08522" h="510140">
                <a:moveTo>
                  <a:pt x="250256" y="0"/>
                </a:moveTo>
                <a:lnTo>
                  <a:pt x="255070" y="0"/>
                </a:lnTo>
                <a:lnTo>
                  <a:pt x="808522" y="0"/>
                </a:lnTo>
                <a:lnTo>
                  <a:pt x="808522" y="510139"/>
                </a:lnTo>
                <a:lnTo>
                  <a:pt x="255080" y="510139"/>
                </a:lnTo>
                <a:lnTo>
                  <a:pt x="255070" y="510140"/>
                </a:lnTo>
                <a:lnTo>
                  <a:pt x="255060" y="510139"/>
                </a:lnTo>
                <a:lnTo>
                  <a:pt x="250256" y="510139"/>
                </a:lnTo>
                <a:lnTo>
                  <a:pt x="250256" y="509655"/>
                </a:lnTo>
                <a:lnTo>
                  <a:pt x="203664" y="504958"/>
                </a:lnTo>
                <a:cubicBezTo>
                  <a:pt x="87433" y="481174"/>
                  <a:pt x="0" y="378332"/>
                  <a:pt x="0" y="255070"/>
                </a:cubicBezTo>
                <a:cubicBezTo>
                  <a:pt x="0" y="131808"/>
                  <a:pt x="87433" y="28967"/>
                  <a:pt x="203664" y="5182"/>
                </a:cubicBezTo>
                <a:lnTo>
                  <a:pt x="250256" y="485"/>
                </a:lnTo>
                <a:close/>
              </a:path>
            </a:pathLst>
          </a:custGeom>
          <a:solidFill>
            <a:srgbClr val="F2F2F2">
              <a:alpha val="2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latin typeface="宋体" panose="02010600030101010101" pitchFamily="2" charset="-122"/>
              <a:sym typeface="宋体" panose="02010600030101010101" pitchFamily="2" charset="-122"/>
            </a:endParaRPr>
          </a:p>
        </p:txBody>
      </p:sp>
      <p:sp>
        <p:nvSpPr>
          <p:cNvPr id="61444" name="TextBox 15"/>
          <p:cNvSpPr>
            <a:spLocks noChangeArrowheads="1"/>
          </p:cNvSpPr>
          <p:nvPr/>
        </p:nvSpPr>
        <p:spPr bwMode="auto">
          <a:xfrm>
            <a:off x="11737975" y="6208713"/>
            <a:ext cx="454025"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58" tIns="34279" rIns="68558" bIns="34279">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1400"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rPr>
              <a:t>* </a:t>
            </a:r>
            <a:endParaRPr lang="zh-CN" altLang="en-US" sz="1400" b="1"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endParaRPr>
          </a:p>
        </p:txBody>
      </p:sp>
      <p:sp>
        <p:nvSpPr>
          <p:cNvPr id="61446" name="文本框 8"/>
          <p:cNvSpPr>
            <a:spLocks noChangeArrowheads="1"/>
          </p:cNvSpPr>
          <p:nvPr/>
        </p:nvSpPr>
        <p:spPr bwMode="auto">
          <a:xfrm>
            <a:off x="7381875" y="5507038"/>
            <a:ext cx="3624263" cy="4247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5" tIns="45716" rIns="91435"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lnSpc>
                <a:spcPct val="120000"/>
              </a:lnSpc>
              <a:spcBef>
                <a:spcPct val="0"/>
              </a:spcBef>
              <a:spcAft>
                <a:spcPct val="0"/>
              </a:spcAft>
              <a:buFont typeface="Arial" panose="020B0604020202020204" pitchFamily="34" charset="0"/>
              <a:buNone/>
            </a:pPr>
            <a:r>
              <a:rPr lang="en-US" altLang="zh-CN" dirty="0">
                <a:solidFill>
                  <a:srgbClr val="FFD860"/>
                </a:solidFill>
              </a:rPr>
              <a:t>……</a:t>
            </a:r>
            <a:endParaRPr lang="zh-CN" altLang="en-US" dirty="0" smtClean="0">
              <a:solidFill>
                <a:srgbClr val="FFD860"/>
              </a:solidFill>
            </a:endParaRPr>
          </a:p>
        </p:txBody>
      </p:sp>
      <p:sp>
        <p:nvSpPr>
          <p:cNvPr id="61447" name="文本框 9"/>
          <p:cNvSpPr>
            <a:spLocks noChangeArrowheads="1"/>
          </p:cNvSpPr>
          <p:nvPr/>
        </p:nvSpPr>
        <p:spPr bwMode="auto">
          <a:xfrm>
            <a:off x="7377113" y="5029200"/>
            <a:ext cx="65405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5" tIns="45716" rIns="91435"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en-US" altLang="zh-CN" sz="4800" baseline="-3000" dirty="0" smtClean="0">
                <a:solidFill>
                  <a:srgbClr val="FFD860"/>
                </a:solidFill>
                <a:ea typeface="方正兰亭黑_GBK" pitchFamily="2" charset="-122"/>
                <a:sym typeface="Arial" panose="020B0604020202020204" pitchFamily="34" charset="0"/>
              </a:rPr>
              <a:t>03</a:t>
            </a:r>
            <a:endParaRPr lang="zh-CN" altLang="en-US" sz="4800" baseline="-3000" dirty="0" smtClean="0">
              <a:solidFill>
                <a:srgbClr val="FFD860"/>
              </a:solidFill>
              <a:ea typeface="方正兰亭黑_GBK" pitchFamily="2" charset="-122"/>
              <a:sym typeface="Arial" panose="020B0604020202020204" pitchFamily="34" charset="0"/>
            </a:endParaRPr>
          </a:p>
        </p:txBody>
      </p:sp>
      <p:sp>
        <p:nvSpPr>
          <p:cNvPr id="61449" name="文本框 13"/>
          <p:cNvSpPr>
            <a:spLocks noChangeArrowheads="1"/>
          </p:cNvSpPr>
          <p:nvPr/>
        </p:nvSpPr>
        <p:spPr bwMode="auto">
          <a:xfrm>
            <a:off x="7473351" y="2495744"/>
            <a:ext cx="3624263" cy="1865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5" tIns="45716" rIns="91435"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lnSpc>
                <a:spcPct val="120000"/>
              </a:lnSpc>
              <a:spcBef>
                <a:spcPct val="0"/>
              </a:spcBef>
              <a:spcAft>
                <a:spcPct val="0"/>
              </a:spcAft>
              <a:buFont typeface="Arial" panose="020B0604020202020204" pitchFamily="34" charset="0"/>
              <a:buNone/>
            </a:pPr>
            <a:r>
              <a:rPr lang="zh-CN" altLang="en-US" sz="2400" dirty="0">
                <a:solidFill>
                  <a:srgbClr val="FFD860"/>
                </a:solidFill>
                <a:latin typeface="方正兰亭黑_GBK" pitchFamily="2" charset="-122"/>
                <a:ea typeface="方正兰亭黑_GBK" pitchFamily="2" charset="-122"/>
                <a:sym typeface="方正兰亭黑_GBK" pitchFamily="2" charset="-122"/>
              </a:rPr>
              <a:t>调查记者对于他们想试图找到答案的问题或者想处理的难题来说常受信息匮乏之苦。</a:t>
            </a:r>
            <a:endParaRPr lang="zh-CN" altLang="en-US" sz="2400" dirty="0" smtClean="0">
              <a:solidFill>
                <a:srgbClr val="FFD860"/>
              </a:solidFill>
            </a:endParaRPr>
          </a:p>
        </p:txBody>
      </p:sp>
      <p:sp>
        <p:nvSpPr>
          <p:cNvPr id="61450" name="文本框 14"/>
          <p:cNvSpPr>
            <a:spLocks noChangeArrowheads="1"/>
          </p:cNvSpPr>
          <p:nvPr/>
        </p:nvSpPr>
        <p:spPr bwMode="auto">
          <a:xfrm>
            <a:off x="7438220" y="2055010"/>
            <a:ext cx="65405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5" tIns="45716" rIns="91435"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en-US" altLang="zh-CN" sz="4800" baseline="-3000" dirty="0" smtClean="0">
                <a:solidFill>
                  <a:srgbClr val="FFD860"/>
                </a:solidFill>
                <a:ea typeface="方正兰亭黑_GBK" pitchFamily="2" charset="-122"/>
                <a:sym typeface="Arial" panose="020B0604020202020204" pitchFamily="34" charset="0"/>
              </a:rPr>
              <a:t>02</a:t>
            </a:r>
            <a:endParaRPr lang="zh-CN" altLang="en-US" sz="4800" baseline="-3000" dirty="0" smtClean="0">
              <a:solidFill>
                <a:srgbClr val="FFD860"/>
              </a:solidFill>
              <a:ea typeface="方正兰亭黑_GBK" pitchFamily="2" charset="-122"/>
              <a:sym typeface="Arial" panose="020B0604020202020204" pitchFamily="34" charset="0"/>
            </a:endParaRPr>
          </a:p>
        </p:txBody>
      </p:sp>
      <p:sp>
        <p:nvSpPr>
          <p:cNvPr id="61452" name="文本框 17"/>
          <p:cNvSpPr>
            <a:spLocks noChangeArrowheads="1"/>
          </p:cNvSpPr>
          <p:nvPr/>
        </p:nvSpPr>
        <p:spPr bwMode="auto">
          <a:xfrm>
            <a:off x="1168400" y="5502275"/>
            <a:ext cx="3616325" cy="394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5" tIns="45716" rIns="91435"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lnSpc>
                <a:spcPct val="120000"/>
              </a:lnSpc>
              <a:spcBef>
                <a:spcPct val="0"/>
              </a:spcBef>
              <a:spcAft>
                <a:spcPct val="0"/>
              </a:spcAft>
              <a:buFont typeface="Arial" panose="020B0604020202020204" pitchFamily="34" charset="0"/>
              <a:buNone/>
            </a:pPr>
            <a:r>
              <a:rPr lang="en-US" altLang="zh-CN" dirty="0" smtClean="0">
                <a:solidFill>
                  <a:srgbClr val="FFD860"/>
                </a:solidFill>
              </a:rPr>
              <a:t>……</a:t>
            </a:r>
            <a:endParaRPr lang="zh-CN" altLang="en-US" dirty="0" smtClean="0">
              <a:solidFill>
                <a:srgbClr val="FFD860"/>
              </a:solidFill>
            </a:endParaRPr>
          </a:p>
        </p:txBody>
      </p:sp>
      <p:sp>
        <p:nvSpPr>
          <p:cNvPr id="61453" name="文本框 18"/>
          <p:cNvSpPr>
            <a:spLocks noChangeArrowheads="1"/>
          </p:cNvSpPr>
          <p:nvPr/>
        </p:nvSpPr>
        <p:spPr bwMode="auto">
          <a:xfrm>
            <a:off x="4154488" y="5024438"/>
            <a:ext cx="65405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5" tIns="45716" rIns="91435"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r>
              <a:rPr lang="en-US" altLang="zh-CN" sz="4800" baseline="-3000" smtClean="0">
                <a:solidFill>
                  <a:srgbClr val="FFD860"/>
                </a:solidFill>
                <a:ea typeface="方正兰亭黑_GBK" pitchFamily="2" charset="-122"/>
                <a:sym typeface="Arial" panose="020B0604020202020204" pitchFamily="34" charset="0"/>
              </a:rPr>
              <a:t>04</a:t>
            </a:r>
            <a:endParaRPr lang="zh-CN" altLang="en-US" sz="4800" baseline="-3000" smtClean="0">
              <a:solidFill>
                <a:srgbClr val="FFD860"/>
              </a:solidFill>
              <a:ea typeface="方正兰亭黑_GBK" pitchFamily="2" charset="-122"/>
              <a:sym typeface="Arial" panose="020B0604020202020204" pitchFamily="34" charset="0"/>
            </a:endParaRPr>
          </a:p>
        </p:txBody>
      </p:sp>
      <p:sp>
        <p:nvSpPr>
          <p:cNvPr id="61455" name="文本框 21"/>
          <p:cNvSpPr>
            <a:spLocks noChangeArrowheads="1"/>
          </p:cNvSpPr>
          <p:nvPr/>
        </p:nvSpPr>
        <p:spPr bwMode="auto">
          <a:xfrm>
            <a:off x="1269242" y="2782887"/>
            <a:ext cx="3515483" cy="978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5" tIns="45716" rIns="91435"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lnSpc>
                <a:spcPct val="120000"/>
              </a:lnSpc>
              <a:spcBef>
                <a:spcPct val="0"/>
              </a:spcBef>
              <a:spcAft>
                <a:spcPct val="0"/>
              </a:spcAft>
              <a:buFont typeface="Arial" panose="020B0604020202020204" pitchFamily="34" charset="0"/>
              <a:buNone/>
            </a:pPr>
            <a:r>
              <a:rPr lang="en-US" altLang="zh-CN" sz="2400" dirty="0">
                <a:solidFill>
                  <a:srgbClr val="FFD860"/>
                </a:solidFill>
                <a:latin typeface="方正兰亭黑_GBK" pitchFamily="2" charset="-122"/>
                <a:ea typeface="方正兰亭黑_GBK" pitchFamily="2" charset="-122"/>
                <a:sym typeface="方正兰亭黑_GBK" pitchFamily="2" charset="-122"/>
              </a:rPr>
              <a:t>CAR</a:t>
            </a:r>
            <a:r>
              <a:rPr lang="zh-CN" altLang="en-US" sz="2400" dirty="0">
                <a:solidFill>
                  <a:srgbClr val="FFD860"/>
                </a:solidFill>
                <a:latin typeface="方正兰亭黑_GBK" pitchFamily="2" charset="-122"/>
                <a:ea typeface="方正兰亭黑_GBK" pitchFamily="2" charset="-122"/>
                <a:sym typeface="方正兰亭黑_GBK" pitchFamily="2" charset="-122"/>
              </a:rPr>
              <a:t>奖数据作为手段；数据新闻注重数据本身</a:t>
            </a:r>
            <a:endParaRPr lang="zh-CN" altLang="en-US" sz="2400" dirty="0" smtClean="0">
              <a:solidFill>
                <a:srgbClr val="FFD860"/>
              </a:solidFill>
            </a:endParaRPr>
          </a:p>
        </p:txBody>
      </p:sp>
      <p:sp>
        <p:nvSpPr>
          <p:cNvPr id="61456" name="文本框 22"/>
          <p:cNvSpPr>
            <a:spLocks noChangeArrowheads="1"/>
          </p:cNvSpPr>
          <p:nvPr/>
        </p:nvSpPr>
        <p:spPr bwMode="auto">
          <a:xfrm>
            <a:off x="4187554" y="2061872"/>
            <a:ext cx="65405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5" tIns="45716" rIns="91435"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r>
              <a:rPr lang="en-US" altLang="zh-CN" sz="4800" baseline="-3000" dirty="0" smtClean="0">
                <a:solidFill>
                  <a:srgbClr val="FFD860"/>
                </a:solidFill>
                <a:ea typeface="方正兰亭黑_GBK" pitchFamily="2" charset="-122"/>
                <a:sym typeface="Arial" panose="020B0604020202020204" pitchFamily="34" charset="0"/>
              </a:rPr>
              <a:t>01</a:t>
            </a:r>
            <a:endParaRPr lang="zh-CN" altLang="en-US" sz="4800" baseline="-3000" dirty="0" smtClean="0">
              <a:solidFill>
                <a:srgbClr val="FFD860"/>
              </a:solidFill>
              <a:ea typeface="方正兰亭黑_GBK" pitchFamily="2" charset="-122"/>
              <a:sym typeface="Arial" panose="020B0604020202020204" pitchFamily="34" charset="0"/>
            </a:endParaRPr>
          </a:p>
        </p:txBody>
      </p:sp>
      <p:grpSp>
        <p:nvGrpSpPr>
          <p:cNvPr id="61457" name="组合 6"/>
          <p:cNvGrpSpPr>
            <a:grpSpLocks/>
          </p:cNvGrpSpPr>
          <p:nvPr/>
        </p:nvGrpSpPr>
        <p:grpSpPr bwMode="auto">
          <a:xfrm>
            <a:off x="5999797" y="1925969"/>
            <a:ext cx="337088" cy="540222"/>
            <a:chOff x="780320" y="184226"/>
            <a:chExt cx="337232" cy="540000"/>
          </a:xfrm>
        </p:grpSpPr>
        <p:grpSp>
          <p:nvGrpSpPr>
            <p:cNvPr id="61458" name="组合 30"/>
            <p:cNvGrpSpPr>
              <a:grpSpLocks/>
            </p:cNvGrpSpPr>
            <p:nvPr/>
          </p:nvGrpSpPr>
          <p:grpSpPr bwMode="auto">
            <a:xfrm>
              <a:off x="780320" y="184226"/>
              <a:ext cx="337232" cy="540000"/>
              <a:chOff x="1" y="0"/>
              <a:chExt cx="250825" cy="401638"/>
            </a:xfrm>
          </p:grpSpPr>
          <p:sp>
            <p:nvSpPr>
              <p:cNvPr id="61459" name="Freeform 550"/>
              <p:cNvSpPr>
                <a:spLocks noChangeArrowheads="1"/>
              </p:cNvSpPr>
              <p:nvPr/>
            </p:nvSpPr>
            <p:spPr bwMode="auto">
              <a:xfrm>
                <a:off x="1" y="111125"/>
                <a:ext cx="250825" cy="290513"/>
              </a:xfrm>
              <a:custGeom>
                <a:avLst/>
                <a:gdLst>
                  <a:gd name="T0" fmla="*/ 250825 w 180"/>
                  <a:gd name="T1" fmla="*/ 94521 h 209"/>
                  <a:gd name="T2" fmla="*/ 250825 w 180"/>
                  <a:gd name="T3" fmla="*/ 20850 h 209"/>
                  <a:gd name="T4" fmla="*/ 217382 w 180"/>
                  <a:gd name="T5" fmla="*/ 20850 h 209"/>
                  <a:gd name="T6" fmla="*/ 217382 w 180"/>
                  <a:gd name="T7" fmla="*/ 94521 h 209"/>
                  <a:gd name="T8" fmla="*/ 128199 w 180"/>
                  <a:gd name="T9" fmla="*/ 183482 h 209"/>
                  <a:gd name="T10" fmla="*/ 126806 w 180"/>
                  <a:gd name="T11" fmla="*/ 183482 h 209"/>
                  <a:gd name="T12" fmla="*/ 125413 w 180"/>
                  <a:gd name="T13" fmla="*/ 183482 h 209"/>
                  <a:gd name="T14" fmla="*/ 125413 w 180"/>
                  <a:gd name="T15" fmla="*/ 183482 h 209"/>
                  <a:gd name="T16" fmla="*/ 124019 w 180"/>
                  <a:gd name="T17" fmla="*/ 183482 h 209"/>
                  <a:gd name="T18" fmla="*/ 33443 w 180"/>
                  <a:gd name="T19" fmla="*/ 94521 h 209"/>
                  <a:gd name="T20" fmla="*/ 33443 w 180"/>
                  <a:gd name="T21" fmla="*/ 20850 h 209"/>
                  <a:gd name="T22" fmla="*/ 0 w 180"/>
                  <a:gd name="T23" fmla="*/ 20850 h 209"/>
                  <a:gd name="T24" fmla="*/ 0 w 180"/>
                  <a:gd name="T25" fmla="*/ 94521 h 209"/>
                  <a:gd name="T26" fmla="*/ 105904 w 180"/>
                  <a:gd name="T27" fmla="*/ 216842 h 209"/>
                  <a:gd name="T28" fmla="*/ 105904 w 180"/>
                  <a:gd name="T29" fmla="*/ 269663 h 209"/>
                  <a:gd name="T30" fmla="*/ 30656 w 180"/>
                  <a:gd name="T31" fmla="*/ 290513 h 209"/>
                  <a:gd name="T32" fmla="*/ 221562 w 180"/>
                  <a:gd name="T33" fmla="*/ 290513 h 209"/>
                  <a:gd name="T34" fmla="*/ 144921 w 180"/>
                  <a:gd name="T35" fmla="*/ 268273 h 209"/>
                  <a:gd name="T36" fmla="*/ 144921 w 180"/>
                  <a:gd name="T37" fmla="*/ 216842 h 209"/>
                  <a:gd name="T38" fmla="*/ 250825 w 180"/>
                  <a:gd name="T39" fmla="*/ 94521 h 20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80"/>
                  <a:gd name="T61" fmla="*/ 0 h 209"/>
                  <a:gd name="T62" fmla="*/ 180 w 180"/>
                  <a:gd name="T63" fmla="*/ 209 h 20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80" h="209">
                    <a:moveTo>
                      <a:pt x="180" y="68"/>
                    </a:moveTo>
                    <a:cubicBezTo>
                      <a:pt x="180" y="68"/>
                      <a:pt x="180" y="38"/>
                      <a:pt x="180" y="15"/>
                    </a:cubicBezTo>
                    <a:cubicBezTo>
                      <a:pt x="180" y="0"/>
                      <a:pt x="156" y="0"/>
                      <a:pt x="156" y="15"/>
                    </a:cubicBezTo>
                    <a:cubicBezTo>
                      <a:pt x="156" y="38"/>
                      <a:pt x="156" y="68"/>
                      <a:pt x="156" y="68"/>
                    </a:cubicBezTo>
                    <a:cubicBezTo>
                      <a:pt x="156" y="104"/>
                      <a:pt x="128" y="132"/>
                      <a:pt x="92" y="132"/>
                    </a:cubicBezTo>
                    <a:cubicBezTo>
                      <a:pt x="92" y="132"/>
                      <a:pt x="91" y="132"/>
                      <a:pt x="91" y="132"/>
                    </a:cubicBezTo>
                    <a:cubicBezTo>
                      <a:pt x="90" y="132"/>
                      <a:pt x="90" y="132"/>
                      <a:pt x="90" y="132"/>
                    </a:cubicBezTo>
                    <a:cubicBezTo>
                      <a:pt x="90" y="132"/>
                      <a:pt x="90" y="132"/>
                      <a:pt x="90" y="132"/>
                    </a:cubicBezTo>
                    <a:cubicBezTo>
                      <a:pt x="90" y="132"/>
                      <a:pt x="89" y="132"/>
                      <a:pt x="89" y="132"/>
                    </a:cubicBezTo>
                    <a:cubicBezTo>
                      <a:pt x="53" y="132"/>
                      <a:pt x="24" y="104"/>
                      <a:pt x="24" y="68"/>
                    </a:cubicBezTo>
                    <a:cubicBezTo>
                      <a:pt x="24" y="68"/>
                      <a:pt x="24" y="38"/>
                      <a:pt x="24" y="15"/>
                    </a:cubicBezTo>
                    <a:cubicBezTo>
                      <a:pt x="24" y="0"/>
                      <a:pt x="0" y="0"/>
                      <a:pt x="0" y="15"/>
                    </a:cubicBezTo>
                    <a:cubicBezTo>
                      <a:pt x="0" y="22"/>
                      <a:pt x="0" y="68"/>
                      <a:pt x="0" y="68"/>
                    </a:cubicBezTo>
                    <a:cubicBezTo>
                      <a:pt x="0" y="113"/>
                      <a:pt x="33" y="149"/>
                      <a:pt x="76" y="156"/>
                    </a:cubicBezTo>
                    <a:cubicBezTo>
                      <a:pt x="76" y="194"/>
                      <a:pt x="76" y="194"/>
                      <a:pt x="76" y="194"/>
                    </a:cubicBezTo>
                    <a:cubicBezTo>
                      <a:pt x="22" y="209"/>
                      <a:pt x="22" y="209"/>
                      <a:pt x="22" y="209"/>
                    </a:cubicBezTo>
                    <a:cubicBezTo>
                      <a:pt x="159" y="209"/>
                      <a:pt x="159" y="209"/>
                      <a:pt x="159" y="209"/>
                    </a:cubicBezTo>
                    <a:cubicBezTo>
                      <a:pt x="104" y="193"/>
                      <a:pt x="104" y="193"/>
                      <a:pt x="104" y="193"/>
                    </a:cubicBezTo>
                    <a:cubicBezTo>
                      <a:pt x="104" y="156"/>
                      <a:pt x="104" y="156"/>
                      <a:pt x="104" y="156"/>
                    </a:cubicBezTo>
                    <a:cubicBezTo>
                      <a:pt x="147" y="150"/>
                      <a:pt x="180" y="113"/>
                      <a:pt x="180" y="68"/>
                    </a:cubicBez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323F4F"/>
                  </a:solidFill>
                  <a:ea typeface="方正兰亭黑_GBK" pitchFamily="2" charset="-122"/>
                  <a:sym typeface="Arial" panose="020B0604020202020204" pitchFamily="34" charset="0"/>
                </a:endParaRPr>
              </a:p>
            </p:txBody>
          </p:sp>
          <p:sp>
            <p:nvSpPr>
              <p:cNvPr id="61460" name="Freeform 551"/>
              <p:cNvSpPr>
                <a:spLocks noChangeArrowheads="1"/>
              </p:cNvSpPr>
              <p:nvPr/>
            </p:nvSpPr>
            <p:spPr bwMode="auto">
              <a:xfrm>
                <a:off x="65087" y="0"/>
                <a:ext cx="120650" cy="263525"/>
              </a:xfrm>
              <a:custGeom>
                <a:avLst/>
                <a:gdLst>
                  <a:gd name="T0" fmla="*/ 59632 w 87"/>
                  <a:gd name="T1" fmla="*/ 263525 h 190"/>
                  <a:gd name="T2" fmla="*/ 59632 w 87"/>
                  <a:gd name="T3" fmla="*/ 263525 h 190"/>
                  <a:gd name="T4" fmla="*/ 61018 w 87"/>
                  <a:gd name="T5" fmla="*/ 263525 h 190"/>
                  <a:gd name="T6" fmla="*/ 120650 w 87"/>
                  <a:gd name="T7" fmla="*/ 203885 h 190"/>
                  <a:gd name="T8" fmla="*/ 120650 w 87"/>
                  <a:gd name="T9" fmla="*/ 59640 h 190"/>
                  <a:gd name="T10" fmla="*/ 61018 w 87"/>
                  <a:gd name="T11" fmla="*/ 0 h 190"/>
                  <a:gd name="T12" fmla="*/ 59632 w 87"/>
                  <a:gd name="T13" fmla="*/ 0 h 190"/>
                  <a:gd name="T14" fmla="*/ 59632 w 87"/>
                  <a:gd name="T15" fmla="*/ 0 h 190"/>
                  <a:gd name="T16" fmla="*/ 0 w 87"/>
                  <a:gd name="T17" fmla="*/ 59640 h 190"/>
                  <a:gd name="T18" fmla="*/ 0 w 87"/>
                  <a:gd name="T19" fmla="*/ 203885 h 190"/>
                  <a:gd name="T20" fmla="*/ 59632 w 87"/>
                  <a:gd name="T21" fmla="*/ 263525 h 19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7"/>
                  <a:gd name="T34" fmla="*/ 0 h 190"/>
                  <a:gd name="T35" fmla="*/ 87 w 87"/>
                  <a:gd name="T36" fmla="*/ 190 h 19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7" h="190">
                    <a:moveTo>
                      <a:pt x="43" y="190"/>
                    </a:moveTo>
                    <a:cubicBezTo>
                      <a:pt x="43" y="190"/>
                      <a:pt x="43" y="190"/>
                      <a:pt x="43" y="190"/>
                    </a:cubicBezTo>
                    <a:cubicBezTo>
                      <a:pt x="44" y="190"/>
                      <a:pt x="44" y="190"/>
                      <a:pt x="44" y="190"/>
                    </a:cubicBezTo>
                    <a:cubicBezTo>
                      <a:pt x="68" y="190"/>
                      <a:pt x="87" y="171"/>
                      <a:pt x="87" y="147"/>
                    </a:cubicBezTo>
                    <a:cubicBezTo>
                      <a:pt x="87" y="43"/>
                      <a:pt x="87" y="43"/>
                      <a:pt x="87" y="43"/>
                    </a:cubicBezTo>
                    <a:cubicBezTo>
                      <a:pt x="87" y="19"/>
                      <a:pt x="68" y="0"/>
                      <a:pt x="44" y="0"/>
                    </a:cubicBezTo>
                    <a:cubicBezTo>
                      <a:pt x="44" y="0"/>
                      <a:pt x="44" y="0"/>
                      <a:pt x="43" y="0"/>
                    </a:cubicBezTo>
                    <a:cubicBezTo>
                      <a:pt x="43" y="0"/>
                      <a:pt x="43" y="0"/>
                      <a:pt x="43" y="0"/>
                    </a:cubicBezTo>
                    <a:cubicBezTo>
                      <a:pt x="19" y="0"/>
                      <a:pt x="0" y="19"/>
                      <a:pt x="0" y="43"/>
                    </a:cubicBezTo>
                    <a:cubicBezTo>
                      <a:pt x="0" y="147"/>
                      <a:pt x="0" y="147"/>
                      <a:pt x="0" y="147"/>
                    </a:cubicBezTo>
                    <a:cubicBezTo>
                      <a:pt x="0" y="171"/>
                      <a:pt x="19" y="190"/>
                      <a:pt x="43" y="190"/>
                    </a:cubicBez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smtClean="0">
                  <a:solidFill>
                    <a:srgbClr val="323F4F"/>
                  </a:solidFill>
                  <a:ea typeface="方正兰亭黑_GBK" pitchFamily="2" charset="-122"/>
                  <a:sym typeface="Arial" panose="020B0604020202020204" pitchFamily="34" charset="0"/>
                </a:endParaRPr>
              </a:p>
            </p:txBody>
          </p:sp>
        </p:grpSp>
      </p:grpSp>
      <p:grpSp>
        <p:nvGrpSpPr>
          <p:cNvPr id="61461" name="组合 49"/>
          <p:cNvGrpSpPr>
            <a:grpSpLocks/>
          </p:cNvGrpSpPr>
          <p:nvPr/>
        </p:nvGrpSpPr>
        <p:grpSpPr bwMode="auto">
          <a:xfrm>
            <a:off x="5236370" y="4714332"/>
            <a:ext cx="1897062" cy="1970087"/>
            <a:chOff x="0" y="0"/>
            <a:chExt cx="1897870" cy="1969070"/>
          </a:xfrm>
        </p:grpSpPr>
        <p:grpSp>
          <p:nvGrpSpPr>
            <p:cNvPr id="61462" name="组合 27"/>
            <p:cNvGrpSpPr>
              <a:grpSpLocks/>
            </p:cNvGrpSpPr>
            <p:nvPr/>
          </p:nvGrpSpPr>
          <p:grpSpPr bwMode="auto">
            <a:xfrm>
              <a:off x="686435" y="0"/>
              <a:ext cx="525001" cy="540000"/>
              <a:chOff x="0" y="0"/>
              <a:chExt cx="388938" cy="400050"/>
            </a:xfrm>
          </p:grpSpPr>
          <p:sp>
            <p:nvSpPr>
              <p:cNvPr id="61463" name="Freeform 405"/>
              <p:cNvSpPr>
                <a:spLocks noChangeArrowheads="1"/>
              </p:cNvSpPr>
              <p:nvPr/>
            </p:nvSpPr>
            <p:spPr bwMode="auto">
              <a:xfrm>
                <a:off x="98425" y="0"/>
                <a:ext cx="127000" cy="125413"/>
              </a:xfrm>
              <a:custGeom>
                <a:avLst/>
                <a:gdLst>
                  <a:gd name="T0" fmla="*/ 62802 w 91"/>
                  <a:gd name="T1" fmla="*/ 125413 h 91"/>
                  <a:gd name="T2" fmla="*/ 78154 w 91"/>
                  <a:gd name="T3" fmla="*/ 124035 h 91"/>
                  <a:gd name="T4" fmla="*/ 57220 w 91"/>
                  <a:gd name="T5" fmla="*/ 106119 h 91"/>
                  <a:gd name="T6" fmla="*/ 43264 w 91"/>
                  <a:gd name="T7" fmla="*/ 82690 h 91"/>
                  <a:gd name="T8" fmla="*/ 51637 w 91"/>
                  <a:gd name="T9" fmla="*/ 55127 h 91"/>
                  <a:gd name="T10" fmla="*/ 80945 w 91"/>
                  <a:gd name="T11" fmla="*/ 42723 h 91"/>
                  <a:gd name="T12" fmla="*/ 103275 w 91"/>
                  <a:gd name="T13" fmla="*/ 50992 h 91"/>
                  <a:gd name="T14" fmla="*/ 127000 w 91"/>
                  <a:gd name="T15" fmla="*/ 68908 h 91"/>
                  <a:gd name="T16" fmla="*/ 127000 w 91"/>
                  <a:gd name="T17" fmla="*/ 63396 h 91"/>
                  <a:gd name="T18" fmla="*/ 62802 w 91"/>
                  <a:gd name="T19" fmla="*/ 0 h 91"/>
                  <a:gd name="T20" fmla="*/ 0 w 91"/>
                  <a:gd name="T21" fmla="*/ 63396 h 91"/>
                  <a:gd name="T22" fmla="*/ 62802 w 91"/>
                  <a:gd name="T23" fmla="*/ 125413 h 9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91"/>
                  <a:gd name="T37" fmla="*/ 0 h 91"/>
                  <a:gd name="T38" fmla="*/ 91 w 91"/>
                  <a:gd name="T39" fmla="*/ 91 h 9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91" h="91">
                    <a:moveTo>
                      <a:pt x="45" y="91"/>
                    </a:moveTo>
                    <a:cubicBezTo>
                      <a:pt x="49" y="91"/>
                      <a:pt x="53" y="91"/>
                      <a:pt x="56" y="90"/>
                    </a:cubicBezTo>
                    <a:cubicBezTo>
                      <a:pt x="41" y="77"/>
                      <a:pt x="41" y="77"/>
                      <a:pt x="41" y="77"/>
                    </a:cubicBezTo>
                    <a:cubicBezTo>
                      <a:pt x="35" y="73"/>
                      <a:pt x="32" y="67"/>
                      <a:pt x="31" y="60"/>
                    </a:cubicBezTo>
                    <a:cubicBezTo>
                      <a:pt x="31" y="53"/>
                      <a:pt x="33" y="46"/>
                      <a:pt x="37" y="40"/>
                    </a:cubicBezTo>
                    <a:cubicBezTo>
                      <a:pt x="42" y="34"/>
                      <a:pt x="50" y="31"/>
                      <a:pt x="58" y="31"/>
                    </a:cubicBezTo>
                    <a:cubicBezTo>
                      <a:pt x="64" y="31"/>
                      <a:pt x="70" y="33"/>
                      <a:pt x="74" y="37"/>
                    </a:cubicBezTo>
                    <a:cubicBezTo>
                      <a:pt x="91" y="50"/>
                      <a:pt x="91" y="50"/>
                      <a:pt x="91" y="50"/>
                    </a:cubicBezTo>
                    <a:cubicBezTo>
                      <a:pt x="91" y="49"/>
                      <a:pt x="91" y="47"/>
                      <a:pt x="91" y="46"/>
                    </a:cubicBezTo>
                    <a:cubicBezTo>
                      <a:pt x="91" y="21"/>
                      <a:pt x="71" y="0"/>
                      <a:pt x="45" y="0"/>
                    </a:cubicBezTo>
                    <a:cubicBezTo>
                      <a:pt x="20" y="0"/>
                      <a:pt x="0" y="21"/>
                      <a:pt x="0" y="46"/>
                    </a:cubicBezTo>
                    <a:cubicBezTo>
                      <a:pt x="0" y="71"/>
                      <a:pt x="20" y="91"/>
                      <a:pt x="45" y="91"/>
                    </a:cubicBez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323F4F"/>
                  </a:solidFill>
                  <a:ea typeface="方正兰亭黑_GBK" pitchFamily="2" charset="-122"/>
                  <a:sym typeface="Arial" panose="020B0604020202020204" pitchFamily="34" charset="0"/>
                </a:endParaRPr>
              </a:p>
            </p:txBody>
          </p:sp>
          <p:sp>
            <p:nvSpPr>
              <p:cNvPr id="61464" name="Freeform 407"/>
              <p:cNvSpPr>
                <a:spLocks noChangeArrowheads="1"/>
              </p:cNvSpPr>
              <p:nvPr/>
            </p:nvSpPr>
            <p:spPr bwMode="auto">
              <a:xfrm>
                <a:off x="161925" y="63500"/>
                <a:ext cx="227013" cy="198438"/>
              </a:xfrm>
              <a:custGeom>
                <a:avLst/>
                <a:gdLst>
                  <a:gd name="T0" fmla="*/ 144843 w 163"/>
                  <a:gd name="T1" fmla="*/ 36080 h 143"/>
                  <a:gd name="T2" fmla="*/ 110025 w 163"/>
                  <a:gd name="T3" fmla="*/ 43018 h 143"/>
                  <a:gd name="T4" fmla="*/ 91919 w 163"/>
                  <a:gd name="T5" fmla="*/ 55507 h 143"/>
                  <a:gd name="T6" fmla="*/ 27854 w 163"/>
                  <a:gd name="T7" fmla="*/ 2775 h 143"/>
                  <a:gd name="T8" fmla="*/ 18105 w 163"/>
                  <a:gd name="T9" fmla="*/ 0 h 143"/>
                  <a:gd name="T10" fmla="*/ 5571 w 163"/>
                  <a:gd name="T11" fmla="*/ 5551 h 143"/>
                  <a:gd name="T12" fmla="*/ 6964 w 163"/>
                  <a:gd name="T13" fmla="*/ 27754 h 143"/>
                  <a:gd name="T14" fmla="*/ 72421 w 163"/>
                  <a:gd name="T15" fmla="*/ 80485 h 143"/>
                  <a:gd name="T16" fmla="*/ 64065 w 163"/>
                  <a:gd name="T17" fmla="*/ 101301 h 143"/>
                  <a:gd name="T18" fmla="*/ 62672 w 163"/>
                  <a:gd name="T19" fmla="*/ 112402 h 143"/>
                  <a:gd name="T20" fmla="*/ 101668 w 163"/>
                  <a:gd name="T21" fmla="*/ 91587 h 143"/>
                  <a:gd name="T22" fmla="*/ 123952 w 163"/>
                  <a:gd name="T23" fmla="*/ 86036 h 143"/>
                  <a:gd name="T24" fmla="*/ 165733 w 163"/>
                  <a:gd name="T25" fmla="*/ 109627 h 143"/>
                  <a:gd name="T26" fmla="*/ 147628 w 163"/>
                  <a:gd name="T27" fmla="*/ 173460 h 143"/>
                  <a:gd name="T28" fmla="*/ 114203 w 163"/>
                  <a:gd name="T29" fmla="*/ 192887 h 143"/>
                  <a:gd name="T30" fmla="*/ 144843 w 163"/>
                  <a:gd name="T31" fmla="*/ 198438 h 143"/>
                  <a:gd name="T32" fmla="*/ 227013 w 163"/>
                  <a:gd name="T33" fmla="*/ 116565 h 143"/>
                  <a:gd name="T34" fmla="*/ 144843 w 163"/>
                  <a:gd name="T35" fmla="*/ 36080 h 1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63"/>
                  <a:gd name="T55" fmla="*/ 0 h 143"/>
                  <a:gd name="T56" fmla="*/ 163 w 163"/>
                  <a:gd name="T57" fmla="*/ 143 h 1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63" h="143">
                    <a:moveTo>
                      <a:pt x="104" y="26"/>
                    </a:moveTo>
                    <a:cubicBezTo>
                      <a:pt x="95" y="26"/>
                      <a:pt x="86" y="28"/>
                      <a:pt x="79" y="31"/>
                    </a:cubicBezTo>
                    <a:cubicBezTo>
                      <a:pt x="74" y="34"/>
                      <a:pt x="70" y="36"/>
                      <a:pt x="66" y="40"/>
                    </a:cubicBezTo>
                    <a:cubicBezTo>
                      <a:pt x="20" y="2"/>
                      <a:pt x="20" y="2"/>
                      <a:pt x="20" y="2"/>
                    </a:cubicBezTo>
                    <a:cubicBezTo>
                      <a:pt x="18" y="0"/>
                      <a:pt x="15" y="0"/>
                      <a:pt x="13" y="0"/>
                    </a:cubicBezTo>
                    <a:cubicBezTo>
                      <a:pt x="9" y="0"/>
                      <a:pt x="6" y="1"/>
                      <a:pt x="4" y="4"/>
                    </a:cubicBezTo>
                    <a:cubicBezTo>
                      <a:pt x="0" y="9"/>
                      <a:pt x="1" y="16"/>
                      <a:pt x="5" y="20"/>
                    </a:cubicBezTo>
                    <a:cubicBezTo>
                      <a:pt x="52" y="58"/>
                      <a:pt x="52" y="58"/>
                      <a:pt x="52" y="58"/>
                    </a:cubicBezTo>
                    <a:cubicBezTo>
                      <a:pt x="49" y="62"/>
                      <a:pt x="47" y="67"/>
                      <a:pt x="46" y="73"/>
                    </a:cubicBezTo>
                    <a:cubicBezTo>
                      <a:pt x="46" y="75"/>
                      <a:pt x="45" y="78"/>
                      <a:pt x="45" y="81"/>
                    </a:cubicBezTo>
                    <a:cubicBezTo>
                      <a:pt x="73" y="66"/>
                      <a:pt x="73" y="66"/>
                      <a:pt x="73" y="66"/>
                    </a:cubicBezTo>
                    <a:cubicBezTo>
                      <a:pt x="78" y="63"/>
                      <a:pt x="84" y="62"/>
                      <a:pt x="89" y="62"/>
                    </a:cubicBezTo>
                    <a:cubicBezTo>
                      <a:pt x="102" y="62"/>
                      <a:pt x="113" y="68"/>
                      <a:pt x="119" y="79"/>
                    </a:cubicBezTo>
                    <a:cubicBezTo>
                      <a:pt x="128" y="95"/>
                      <a:pt x="122" y="116"/>
                      <a:pt x="106" y="125"/>
                    </a:cubicBezTo>
                    <a:cubicBezTo>
                      <a:pt x="82" y="139"/>
                      <a:pt x="82" y="139"/>
                      <a:pt x="82" y="139"/>
                    </a:cubicBezTo>
                    <a:cubicBezTo>
                      <a:pt x="88" y="141"/>
                      <a:pt x="96" y="143"/>
                      <a:pt x="104" y="143"/>
                    </a:cubicBezTo>
                    <a:cubicBezTo>
                      <a:pt x="136" y="143"/>
                      <a:pt x="163" y="117"/>
                      <a:pt x="163" y="84"/>
                    </a:cubicBezTo>
                    <a:cubicBezTo>
                      <a:pt x="163" y="52"/>
                      <a:pt x="136" y="26"/>
                      <a:pt x="104" y="26"/>
                    </a:cubicBez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323F4F"/>
                  </a:solidFill>
                  <a:ea typeface="方正兰亭黑_GBK" pitchFamily="2" charset="-122"/>
                  <a:sym typeface="Arial" panose="020B0604020202020204" pitchFamily="34" charset="0"/>
                </a:endParaRPr>
              </a:p>
            </p:txBody>
          </p:sp>
          <p:sp>
            <p:nvSpPr>
              <p:cNvPr id="61465" name="Freeform 408"/>
              <p:cNvSpPr>
                <a:spLocks noChangeArrowheads="1"/>
              </p:cNvSpPr>
              <p:nvPr/>
            </p:nvSpPr>
            <p:spPr bwMode="auto">
              <a:xfrm>
                <a:off x="0" y="169862"/>
                <a:ext cx="315913" cy="230188"/>
              </a:xfrm>
              <a:custGeom>
                <a:avLst/>
                <a:gdLst>
                  <a:gd name="T0" fmla="*/ 211536 w 227"/>
                  <a:gd name="T1" fmla="*/ 96260 h 165"/>
                  <a:gd name="T2" fmla="*/ 299213 w 227"/>
                  <a:gd name="T3" fmla="*/ 48828 h 165"/>
                  <a:gd name="T4" fmla="*/ 308955 w 227"/>
                  <a:gd name="T5" fmla="*/ 12556 h 165"/>
                  <a:gd name="T6" fmla="*/ 285296 w 227"/>
                  <a:gd name="T7" fmla="*/ 0 h 165"/>
                  <a:gd name="T8" fmla="*/ 272771 w 227"/>
                  <a:gd name="T9" fmla="*/ 2790 h 165"/>
                  <a:gd name="T10" fmla="*/ 187878 w 227"/>
                  <a:gd name="T11" fmla="*/ 50223 h 165"/>
                  <a:gd name="T12" fmla="*/ 171178 w 227"/>
                  <a:gd name="T13" fmla="*/ 36272 h 165"/>
                  <a:gd name="T14" fmla="*/ 107160 w 227"/>
                  <a:gd name="T15" fmla="*/ 15346 h 165"/>
                  <a:gd name="T16" fmla="*/ 0 w 227"/>
                  <a:gd name="T17" fmla="*/ 122767 h 165"/>
                  <a:gd name="T18" fmla="*/ 107160 w 227"/>
                  <a:gd name="T19" fmla="*/ 230188 h 165"/>
                  <a:gd name="T20" fmla="*/ 215712 w 227"/>
                  <a:gd name="T21" fmla="*/ 122767 h 165"/>
                  <a:gd name="T22" fmla="*/ 214320 w 227"/>
                  <a:gd name="T23" fmla="*/ 118582 h 165"/>
                  <a:gd name="T24" fmla="*/ 211536 w 227"/>
                  <a:gd name="T25" fmla="*/ 96260 h 16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27"/>
                  <a:gd name="T40" fmla="*/ 0 h 165"/>
                  <a:gd name="T41" fmla="*/ 227 w 227"/>
                  <a:gd name="T42" fmla="*/ 165 h 165"/>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27" h="165">
                    <a:moveTo>
                      <a:pt x="152" y="69"/>
                    </a:moveTo>
                    <a:cubicBezTo>
                      <a:pt x="215" y="35"/>
                      <a:pt x="215" y="35"/>
                      <a:pt x="215" y="35"/>
                    </a:cubicBezTo>
                    <a:cubicBezTo>
                      <a:pt x="224" y="30"/>
                      <a:pt x="227" y="18"/>
                      <a:pt x="222" y="9"/>
                    </a:cubicBezTo>
                    <a:cubicBezTo>
                      <a:pt x="219" y="3"/>
                      <a:pt x="212" y="0"/>
                      <a:pt x="205" y="0"/>
                    </a:cubicBezTo>
                    <a:cubicBezTo>
                      <a:pt x="202" y="0"/>
                      <a:pt x="199" y="0"/>
                      <a:pt x="196" y="2"/>
                    </a:cubicBezTo>
                    <a:cubicBezTo>
                      <a:pt x="135" y="36"/>
                      <a:pt x="135" y="36"/>
                      <a:pt x="135" y="36"/>
                    </a:cubicBezTo>
                    <a:cubicBezTo>
                      <a:pt x="131" y="32"/>
                      <a:pt x="127" y="29"/>
                      <a:pt x="123" y="26"/>
                    </a:cubicBezTo>
                    <a:cubicBezTo>
                      <a:pt x="110" y="16"/>
                      <a:pt x="94" y="11"/>
                      <a:pt x="77" y="11"/>
                    </a:cubicBezTo>
                    <a:cubicBezTo>
                      <a:pt x="35" y="11"/>
                      <a:pt x="0" y="45"/>
                      <a:pt x="0" y="88"/>
                    </a:cubicBezTo>
                    <a:cubicBezTo>
                      <a:pt x="0" y="131"/>
                      <a:pt x="35" y="165"/>
                      <a:pt x="77" y="165"/>
                    </a:cubicBezTo>
                    <a:cubicBezTo>
                      <a:pt x="120" y="165"/>
                      <a:pt x="155" y="131"/>
                      <a:pt x="155" y="88"/>
                    </a:cubicBezTo>
                    <a:cubicBezTo>
                      <a:pt x="155" y="87"/>
                      <a:pt x="155" y="86"/>
                      <a:pt x="154" y="85"/>
                    </a:cubicBezTo>
                    <a:cubicBezTo>
                      <a:pt x="154" y="80"/>
                      <a:pt x="154" y="75"/>
                      <a:pt x="152" y="69"/>
                    </a:cubicBez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323F4F"/>
                  </a:solidFill>
                  <a:ea typeface="方正兰亭黑_GBK" pitchFamily="2" charset="-122"/>
                  <a:sym typeface="Arial" panose="020B0604020202020204" pitchFamily="34" charset="0"/>
                </a:endParaRPr>
              </a:p>
            </p:txBody>
          </p:sp>
        </p:grpSp>
      </p:grpSp>
      <p:grpSp>
        <p:nvGrpSpPr>
          <p:cNvPr id="61466" name="组合 23"/>
          <p:cNvGrpSpPr>
            <a:grpSpLocks/>
          </p:cNvGrpSpPr>
          <p:nvPr/>
        </p:nvGrpSpPr>
        <p:grpSpPr bwMode="auto">
          <a:xfrm>
            <a:off x="8217735" y="4075213"/>
            <a:ext cx="132386" cy="89608"/>
            <a:chOff x="1495650" y="1129292"/>
            <a:chExt cx="132332" cy="89646"/>
          </a:xfrm>
        </p:grpSpPr>
        <p:grpSp>
          <p:nvGrpSpPr>
            <p:cNvPr id="61467" name="组合 34"/>
            <p:cNvGrpSpPr>
              <a:grpSpLocks/>
            </p:cNvGrpSpPr>
            <p:nvPr/>
          </p:nvGrpSpPr>
          <p:grpSpPr bwMode="auto">
            <a:xfrm>
              <a:off x="1495650" y="1129292"/>
              <a:ext cx="132332" cy="89646"/>
              <a:chOff x="69850" y="334962"/>
              <a:chExt cx="98425" cy="66676"/>
            </a:xfrm>
          </p:grpSpPr>
          <p:sp>
            <p:nvSpPr>
              <p:cNvPr id="61469" name="Rectangle 493"/>
              <p:cNvSpPr>
                <a:spLocks noChangeArrowheads="1"/>
              </p:cNvSpPr>
              <p:nvPr/>
            </p:nvSpPr>
            <p:spPr bwMode="auto">
              <a:xfrm>
                <a:off x="69850" y="334962"/>
                <a:ext cx="98425" cy="26988"/>
              </a:xfrm>
              <a:prstGeom prst="rect">
                <a:avLst/>
              </a:pr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323F4F"/>
                  </a:solidFill>
                  <a:ea typeface="方正兰亭黑_GBK" pitchFamily="2" charset="-122"/>
                  <a:sym typeface="Arial" panose="020B0604020202020204" pitchFamily="34" charset="0"/>
                </a:endParaRPr>
              </a:p>
            </p:txBody>
          </p:sp>
          <p:sp>
            <p:nvSpPr>
              <p:cNvPr id="61470" name="Rectangle 494"/>
              <p:cNvSpPr>
                <a:spLocks noChangeArrowheads="1"/>
              </p:cNvSpPr>
              <p:nvPr/>
            </p:nvSpPr>
            <p:spPr bwMode="auto">
              <a:xfrm>
                <a:off x="95250" y="374650"/>
                <a:ext cx="49213" cy="26988"/>
              </a:xfrm>
              <a:prstGeom prst="rect">
                <a:avLst/>
              </a:pr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323F4F"/>
                  </a:solidFill>
                  <a:ea typeface="方正兰亭黑_GBK" pitchFamily="2" charset="-122"/>
                  <a:sym typeface="Arial" panose="020B0604020202020204" pitchFamily="34" charset="0"/>
                </a:endParaRPr>
              </a:p>
            </p:txBody>
          </p:sp>
        </p:grpSp>
      </p:grpSp>
      <p:sp>
        <p:nvSpPr>
          <p:cNvPr id="61474" name="矩形 47"/>
          <p:cNvSpPr>
            <a:spLocks noChangeArrowheads="1"/>
          </p:cNvSpPr>
          <p:nvPr/>
        </p:nvSpPr>
        <p:spPr bwMode="auto">
          <a:xfrm>
            <a:off x="5024865" y="3708384"/>
            <a:ext cx="3067405" cy="6524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lnSpc>
                <a:spcPct val="130000"/>
              </a:lnSpc>
              <a:spcBef>
                <a:spcPct val="0"/>
              </a:spcBef>
              <a:spcAft>
                <a:spcPct val="0"/>
              </a:spcAft>
              <a:buFont typeface="Arial" panose="020B0604020202020204" pitchFamily="34" charset="0"/>
              <a:buNone/>
            </a:pPr>
            <a:r>
              <a:rPr lang="zh-CN" altLang="en-US" sz="2800" dirty="0" smtClean="0">
                <a:solidFill>
                  <a:srgbClr val="FFD860"/>
                </a:solidFill>
              </a:rPr>
              <a:t>几种不同看法</a:t>
            </a:r>
          </a:p>
        </p:txBody>
      </p:sp>
      <p:sp>
        <p:nvSpPr>
          <p:cNvPr id="61477" name="矩形 62"/>
          <p:cNvSpPr>
            <a:spLocks noChangeArrowheads="1"/>
          </p:cNvSpPr>
          <p:nvPr/>
        </p:nvSpPr>
        <p:spPr bwMode="auto">
          <a:xfrm>
            <a:off x="5652824" y="2474523"/>
            <a:ext cx="1031034" cy="430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2200" dirty="0" smtClean="0">
                <a:solidFill>
                  <a:srgbClr val="FFD860"/>
                </a:solidFill>
                <a:latin typeface="方正兰亭黑_GBK" pitchFamily="2" charset="-122"/>
                <a:ea typeface="方正兰亭黑_GBK" pitchFamily="2" charset="-122"/>
                <a:sym typeface="方正兰亭黑_GBK" pitchFamily="2" charset="-122"/>
              </a:rPr>
              <a:t>有区别</a:t>
            </a:r>
            <a:endParaRPr lang="en-US" altLang="zh-CN" sz="2200" dirty="0" smtClean="0">
              <a:solidFill>
                <a:srgbClr val="FFD860"/>
              </a:solidFill>
              <a:latin typeface="方正兰亭黑_GBK" pitchFamily="2" charset="-122"/>
              <a:ea typeface="方正兰亭黑_GBK" pitchFamily="2" charset="-122"/>
              <a:sym typeface="方正兰亭黑_GBK" pitchFamily="2" charset="-122"/>
            </a:endParaRPr>
          </a:p>
        </p:txBody>
      </p:sp>
      <p:sp>
        <p:nvSpPr>
          <p:cNvPr id="61479" name="矩形 64"/>
          <p:cNvSpPr>
            <a:spLocks noChangeArrowheads="1"/>
          </p:cNvSpPr>
          <p:nvPr/>
        </p:nvSpPr>
        <p:spPr bwMode="auto">
          <a:xfrm>
            <a:off x="5652824" y="5312909"/>
            <a:ext cx="1031034" cy="430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2200" dirty="0" smtClean="0">
                <a:solidFill>
                  <a:srgbClr val="FFD860"/>
                </a:solidFill>
                <a:latin typeface="方正兰亭黑_GBK" pitchFamily="2" charset="-122"/>
                <a:ea typeface="方正兰亭黑_GBK" pitchFamily="2" charset="-122"/>
                <a:sym typeface="方正兰亭黑_GBK" pitchFamily="2" charset="-122"/>
              </a:rPr>
              <a:t>无区别</a:t>
            </a:r>
            <a:endParaRPr lang="en-US" altLang="zh-CN" sz="2200" dirty="0" smtClean="0">
              <a:solidFill>
                <a:srgbClr val="FFD860"/>
              </a:solidFill>
              <a:latin typeface="方正兰亭黑_GBK" pitchFamily="2" charset="-122"/>
              <a:ea typeface="方正兰亭黑_GBK" pitchFamily="2" charset="-122"/>
              <a:sym typeface="方正兰亭黑_GBK" pitchFamily="2" charset="-122"/>
            </a:endParaRPr>
          </a:p>
        </p:txBody>
      </p:sp>
      <p:sp>
        <p:nvSpPr>
          <p:cNvPr id="61481" name="矩形 3"/>
          <p:cNvSpPr>
            <a:spLocks noChangeArrowheads="1"/>
          </p:cNvSpPr>
          <p:nvPr/>
        </p:nvSpPr>
        <p:spPr bwMode="auto">
          <a:xfrm>
            <a:off x="3945841" y="549703"/>
            <a:ext cx="5225455" cy="584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3200" dirty="0">
                <a:solidFill>
                  <a:srgbClr val="FFD860"/>
                </a:solidFill>
                <a:ea typeface="方正兰亭黑_GBK" pitchFamily="2" charset="-122"/>
                <a:sym typeface="Arial" panose="020B0604020202020204" pitchFamily="34" charset="0"/>
              </a:rPr>
              <a:t>数据新闻与计算机辅助报道</a:t>
            </a:r>
          </a:p>
        </p:txBody>
      </p:sp>
      <p:grpSp>
        <p:nvGrpSpPr>
          <p:cNvPr id="61483" name="组合 51"/>
          <p:cNvGrpSpPr>
            <a:grpSpLocks/>
          </p:cNvGrpSpPr>
          <p:nvPr/>
        </p:nvGrpSpPr>
        <p:grpSpPr bwMode="auto">
          <a:xfrm>
            <a:off x="3544823" y="612775"/>
            <a:ext cx="263525" cy="393700"/>
            <a:chOff x="0" y="0"/>
            <a:chExt cx="213756" cy="427512"/>
          </a:xfrm>
        </p:grpSpPr>
        <p:sp>
          <p:nvSpPr>
            <p:cNvPr id="61484" name="直接连接符 52"/>
            <p:cNvSpPr>
              <a:spLocks noChangeShapeType="1"/>
            </p:cNvSpPr>
            <p:nvPr/>
          </p:nvSpPr>
          <p:spPr bwMode="auto">
            <a:xfrm>
              <a:off x="0" y="0"/>
              <a:ext cx="213756" cy="213756"/>
            </a:xfrm>
            <a:prstGeom prst="line">
              <a:avLst/>
            </a:prstGeom>
            <a:noFill/>
            <a:ln w="19050" cmpd="sng">
              <a:solidFill>
                <a:srgbClr val="FFD860"/>
              </a:solidFill>
              <a:miter lim="800000"/>
              <a:headEnd type="oval" w="med" len="med"/>
              <a:tailEnd type="oval" w="lg" len="lg"/>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61485" name="直接连接符 54"/>
            <p:cNvSpPr>
              <a:spLocks noChangeShapeType="1"/>
            </p:cNvSpPr>
            <p:nvPr/>
          </p:nvSpPr>
          <p:spPr bwMode="auto">
            <a:xfrm flipH="1">
              <a:off x="0" y="213756"/>
              <a:ext cx="213756" cy="213756"/>
            </a:xfrm>
            <a:prstGeom prst="line">
              <a:avLst/>
            </a:prstGeom>
            <a:noFill/>
            <a:ln w="19050" cmpd="sng">
              <a:solidFill>
                <a:srgbClr val="FFD860"/>
              </a:solidFill>
              <a:miter lim="800000"/>
              <a:headEnd type="oval" w="med" len="med"/>
              <a:tailEnd type="oval" w="lg" len="lg"/>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spTree>
    <p:extLst>
      <p:ext uri="{BB962C8B-B14F-4D97-AF65-F5344CB8AC3E}">
        <p14:creationId xmlns:p14="http://schemas.microsoft.com/office/powerpoint/2010/main" val="363508894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afterEffect">
                                  <p:stCondLst>
                                    <p:cond delay="0"/>
                                  </p:stCondLst>
                                  <p:childTnLst>
                                    <p:set>
                                      <p:cBhvr>
                                        <p:cTn id="6" dur="1" fill="hold">
                                          <p:stCondLst>
                                            <p:cond delay="0"/>
                                          </p:stCondLst>
                                        </p:cTn>
                                        <p:tgtEl>
                                          <p:spTgt spid="61483"/>
                                        </p:tgtEl>
                                        <p:attrNameLst>
                                          <p:attrName>style.visibility</p:attrName>
                                        </p:attrNameLst>
                                      </p:cBhvr>
                                      <p:to>
                                        <p:strVal val="visible"/>
                                      </p:to>
                                    </p:set>
                                    <p:animEffect>
                                      <p:cBhvr>
                                        <p:cTn id="7" dur="500"/>
                                        <p:tgtEl>
                                          <p:spTgt spid="6148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1481"/>
                                        </p:tgtEl>
                                        <p:attrNameLst>
                                          <p:attrName>style.visibility</p:attrName>
                                        </p:attrNameLst>
                                      </p:cBhvr>
                                      <p:to>
                                        <p:strVal val="visible"/>
                                      </p:to>
                                    </p:set>
                                    <p:animEffect>
                                      <p:cBhvr>
                                        <p:cTn id="11" dur="500"/>
                                        <p:tgtEl>
                                          <p:spTgt spid="61481"/>
                                        </p:tgtEl>
                                      </p:cBhvr>
                                    </p:animEffect>
                                  </p:childTnLst>
                                </p:cTn>
                              </p:par>
                            </p:childTnLst>
                          </p:cTn>
                        </p:par>
                        <p:par>
                          <p:cTn id="12" fill="hold">
                            <p:stCondLst>
                              <p:cond delay="1000"/>
                            </p:stCondLst>
                            <p:childTnLst>
                              <p:par>
                                <p:cTn id="13" presetID="16" presetClass="entr" presetSubtype="26" fill="hold" grpId="0" nodeType="afterEffect">
                                  <p:stCondLst>
                                    <p:cond delay="0"/>
                                  </p:stCondLst>
                                  <p:childTnLst>
                                    <p:set>
                                      <p:cBhvr>
                                        <p:cTn id="14" dur="1" fill="hold">
                                          <p:stCondLst>
                                            <p:cond delay="0"/>
                                          </p:stCondLst>
                                        </p:cTn>
                                        <p:tgtEl>
                                          <p:spTgt spid="61474"/>
                                        </p:tgtEl>
                                        <p:attrNameLst>
                                          <p:attrName>style.visibility</p:attrName>
                                        </p:attrNameLst>
                                      </p:cBhvr>
                                      <p:to>
                                        <p:strVal val="visible"/>
                                      </p:to>
                                    </p:set>
                                    <p:animEffect>
                                      <p:cBhvr>
                                        <p:cTn id="15" dur="500"/>
                                        <p:tgtEl>
                                          <p:spTgt spid="61474"/>
                                        </p:tgtEl>
                                      </p:cBhvr>
                                    </p:animEffect>
                                  </p:childTnLst>
                                </p:cTn>
                              </p:par>
                            </p:childTnLst>
                          </p:cTn>
                        </p:par>
                        <p:par>
                          <p:cTn id="16" fill="hold">
                            <p:stCondLst>
                              <p:cond delay="1500"/>
                            </p:stCondLst>
                            <p:childTnLst>
                              <p:par>
                                <p:cTn id="17" presetID="16" presetClass="entr" presetSubtype="21" fill="hold" nodeType="afterEffect">
                                  <p:stCondLst>
                                    <p:cond delay="0"/>
                                  </p:stCondLst>
                                  <p:childTnLst>
                                    <p:set>
                                      <p:cBhvr>
                                        <p:cTn id="18" dur="1" fill="hold">
                                          <p:stCondLst>
                                            <p:cond delay="0"/>
                                          </p:stCondLst>
                                        </p:cTn>
                                        <p:tgtEl>
                                          <p:spTgt spid="61457"/>
                                        </p:tgtEl>
                                        <p:attrNameLst>
                                          <p:attrName>style.visibility</p:attrName>
                                        </p:attrNameLst>
                                      </p:cBhvr>
                                      <p:to>
                                        <p:strVal val="visible"/>
                                      </p:to>
                                    </p:set>
                                    <p:animEffect>
                                      <p:cBhvr>
                                        <p:cTn id="19" dur="600"/>
                                        <p:tgtEl>
                                          <p:spTgt spid="61457"/>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61477"/>
                                        </p:tgtEl>
                                        <p:attrNameLst>
                                          <p:attrName>style.visibility</p:attrName>
                                        </p:attrNameLst>
                                      </p:cBhvr>
                                      <p:to>
                                        <p:strVal val="visible"/>
                                      </p:to>
                                    </p:set>
                                    <p:animEffect>
                                      <p:cBhvr>
                                        <p:cTn id="22" dur="500"/>
                                        <p:tgtEl>
                                          <p:spTgt spid="6147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2" fill="hold" grpId="0" nodeType="clickEffect">
                                  <p:stCondLst>
                                    <p:cond delay="0"/>
                                  </p:stCondLst>
                                  <p:childTnLst>
                                    <p:set>
                                      <p:cBhvr>
                                        <p:cTn id="26" dur="1" fill="hold">
                                          <p:stCondLst>
                                            <p:cond delay="0"/>
                                          </p:stCondLst>
                                        </p:cTn>
                                        <p:tgtEl>
                                          <p:spTgt spid="61456"/>
                                        </p:tgtEl>
                                        <p:attrNameLst>
                                          <p:attrName>style.visibility</p:attrName>
                                        </p:attrNameLst>
                                      </p:cBhvr>
                                      <p:to>
                                        <p:strVal val="visible"/>
                                      </p:to>
                                    </p:set>
                                    <p:animEffect>
                                      <p:cBhvr>
                                        <p:cTn id="27" dur="300"/>
                                        <p:tgtEl>
                                          <p:spTgt spid="61456"/>
                                        </p:tgtEl>
                                      </p:cBhvr>
                                    </p:animEffect>
                                  </p:childTnLst>
                                </p:cTn>
                              </p:par>
                              <p:par>
                                <p:cTn id="28" presetID="22" presetClass="entr" presetSubtype="2" fill="hold" grpId="0" nodeType="withEffect">
                                  <p:stCondLst>
                                    <p:cond delay="0"/>
                                  </p:stCondLst>
                                  <p:childTnLst>
                                    <p:set>
                                      <p:cBhvr>
                                        <p:cTn id="29" dur="1" fill="hold">
                                          <p:stCondLst>
                                            <p:cond delay="0"/>
                                          </p:stCondLst>
                                        </p:cTn>
                                        <p:tgtEl>
                                          <p:spTgt spid="61455"/>
                                        </p:tgtEl>
                                        <p:attrNameLst>
                                          <p:attrName>style.visibility</p:attrName>
                                        </p:attrNameLst>
                                      </p:cBhvr>
                                      <p:to>
                                        <p:strVal val="visible"/>
                                      </p:to>
                                    </p:set>
                                    <p:animEffect>
                                      <p:cBhvr>
                                        <p:cTn id="30" dur="750"/>
                                        <p:tgtEl>
                                          <p:spTgt spid="61455"/>
                                        </p:tgtEl>
                                      </p:cBhvr>
                                    </p:animEffect>
                                  </p:childTnLst>
                                </p:cTn>
                              </p:par>
                              <p:par>
                                <p:cTn id="31" presetID="2" presetClass="entr" presetSubtype="4" fill="hold" nodeType="withEffect">
                                  <p:stCondLst>
                                    <p:cond delay="0"/>
                                  </p:stCondLst>
                                  <p:childTnLst>
                                    <p:set>
                                      <p:cBhvr>
                                        <p:cTn id="32" dur="1" fill="hold">
                                          <p:stCondLst>
                                            <p:cond delay="0"/>
                                          </p:stCondLst>
                                        </p:cTn>
                                        <p:tgtEl>
                                          <p:spTgt spid="61455">
                                            <p:txEl>
                                              <p:pRg st="0" end="0"/>
                                            </p:txEl>
                                          </p:spTgt>
                                        </p:tgtEl>
                                        <p:attrNameLst>
                                          <p:attrName>style.visibility</p:attrName>
                                        </p:attrNameLst>
                                      </p:cBhvr>
                                      <p:to>
                                        <p:strVal val="visible"/>
                                      </p:to>
                                    </p:set>
                                    <p:anim calcmode="lin" valueType="num">
                                      <p:cBhvr additive="base">
                                        <p:cTn id="33" dur="500" fill="hold"/>
                                        <p:tgtEl>
                                          <p:spTgt spid="61455">
                                            <p:txEl>
                                              <p:pRg st="0" end="0"/>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6145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grpId="0" nodeType="clickEffect">
                                  <p:stCondLst>
                                    <p:cond delay="0"/>
                                  </p:stCondLst>
                                  <p:childTnLst>
                                    <p:set>
                                      <p:cBhvr>
                                        <p:cTn id="38" dur="1" fill="hold">
                                          <p:stCondLst>
                                            <p:cond delay="0"/>
                                          </p:stCondLst>
                                        </p:cTn>
                                        <p:tgtEl>
                                          <p:spTgt spid="61450"/>
                                        </p:tgtEl>
                                        <p:attrNameLst>
                                          <p:attrName>style.visibility</p:attrName>
                                        </p:attrNameLst>
                                      </p:cBhvr>
                                      <p:to>
                                        <p:strVal val="visible"/>
                                      </p:to>
                                    </p:set>
                                    <p:animEffect>
                                      <p:cBhvr>
                                        <p:cTn id="39" dur="300"/>
                                        <p:tgtEl>
                                          <p:spTgt spid="61450"/>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61449"/>
                                        </p:tgtEl>
                                        <p:attrNameLst>
                                          <p:attrName>style.visibility</p:attrName>
                                        </p:attrNameLst>
                                      </p:cBhvr>
                                      <p:to>
                                        <p:strVal val="visible"/>
                                      </p:to>
                                    </p:set>
                                    <p:animEffect>
                                      <p:cBhvr>
                                        <p:cTn id="42" dur="750"/>
                                        <p:tgtEl>
                                          <p:spTgt spid="61449"/>
                                        </p:tgtEl>
                                      </p:cBhvr>
                                    </p:animEffect>
                                  </p:childTnLst>
                                </p:cTn>
                              </p:par>
                              <p:par>
                                <p:cTn id="43" presetID="2" presetClass="entr" presetSubtype="4" fill="hold" nodeType="withEffect">
                                  <p:stCondLst>
                                    <p:cond delay="0"/>
                                  </p:stCondLst>
                                  <p:childTnLst>
                                    <p:set>
                                      <p:cBhvr>
                                        <p:cTn id="44" dur="1" fill="hold">
                                          <p:stCondLst>
                                            <p:cond delay="0"/>
                                          </p:stCondLst>
                                        </p:cTn>
                                        <p:tgtEl>
                                          <p:spTgt spid="61449">
                                            <p:txEl>
                                              <p:pRg st="0" end="0"/>
                                            </p:txEl>
                                          </p:spTgt>
                                        </p:tgtEl>
                                        <p:attrNameLst>
                                          <p:attrName>style.visibility</p:attrName>
                                        </p:attrNameLst>
                                      </p:cBhvr>
                                      <p:to>
                                        <p:strVal val="visible"/>
                                      </p:to>
                                    </p:set>
                                    <p:anim calcmode="lin" valueType="num">
                                      <p:cBhvr additive="base">
                                        <p:cTn id="45" dur="500" fill="hold"/>
                                        <p:tgtEl>
                                          <p:spTgt spid="61449">
                                            <p:txEl>
                                              <p:pRg st="0" end="0"/>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6144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16" presetClass="entr" presetSubtype="21" fill="hold" nodeType="clickEffect">
                                  <p:stCondLst>
                                    <p:cond delay="0"/>
                                  </p:stCondLst>
                                  <p:childTnLst>
                                    <p:set>
                                      <p:cBhvr>
                                        <p:cTn id="50" dur="1" fill="hold">
                                          <p:stCondLst>
                                            <p:cond delay="0"/>
                                          </p:stCondLst>
                                        </p:cTn>
                                        <p:tgtEl>
                                          <p:spTgt spid="61461"/>
                                        </p:tgtEl>
                                        <p:attrNameLst>
                                          <p:attrName>style.visibility</p:attrName>
                                        </p:attrNameLst>
                                      </p:cBhvr>
                                      <p:to>
                                        <p:strVal val="visible"/>
                                      </p:to>
                                    </p:set>
                                    <p:animEffect>
                                      <p:cBhvr>
                                        <p:cTn id="51" dur="600"/>
                                        <p:tgtEl>
                                          <p:spTgt spid="61461"/>
                                        </p:tgtEl>
                                      </p:cBhvr>
                                    </p:animEffect>
                                  </p:childTnLst>
                                </p:cTn>
                              </p:par>
                              <p:par>
                                <p:cTn id="52" presetID="16" presetClass="entr" presetSubtype="21" fill="hold" grpId="0" nodeType="withEffect">
                                  <p:stCondLst>
                                    <p:cond delay="0"/>
                                  </p:stCondLst>
                                  <p:childTnLst>
                                    <p:set>
                                      <p:cBhvr>
                                        <p:cTn id="53" dur="1" fill="hold">
                                          <p:stCondLst>
                                            <p:cond delay="0"/>
                                          </p:stCondLst>
                                        </p:cTn>
                                        <p:tgtEl>
                                          <p:spTgt spid="61479"/>
                                        </p:tgtEl>
                                        <p:attrNameLst>
                                          <p:attrName>style.visibility</p:attrName>
                                        </p:attrNameLst>
                                      </p:cBhvr>
                                      <p:to>
                                        <p:strVal val="visible"/>
                                      </p:to>
                                    </p:set>
                                    <p:animEffect>
                                      <p:cBhvr>
                                        <p:cTn id="54" dur="500"/>
                                        <p:tgtEl>
                                          <p:spTgt spid="61479"/>
                                        </p:tgtEl>
                                      </p:cBhvr>
                                    </p:animEffect>
                                  </p:childTnLst>
                                </p:cTn>
                              </p:par>
                            </p:childTnLst>
                          </p:cTn>
                        </p:par>
                        <p:par>
                          <p:cTn id="55" fill="hold">
                            <p:stCondLst>
                              <p:cond delay="600"/>
                            </p:stCondLst>
                            <p:childTnLst>
                              <p:par>
                                <p:cTn id="56" presetID="16" presetClass="entr" presetSubtype="26" fill="hold" nodeType="afterEffect">
                                  <p:stCondLst>
                                    <p:cond delay="250"/>
                                  </p:stCondLst>
                                  <p:childTnLst>
                                    <p:set>
                                      <p:cBhvr>
                                        <p:cTn id="57" dur="1" fill="hold">
                                          <p:stCondLst>
                                            <p:cond delay="0"/>
                                          </p:stCondLst>
                                        </p:cTn>
                                        <p:tgtEl>
                                          <p:spTgt spid="61466"/>
                                        </p:tgtEl>
                                        <p:attrNameLst>
                                          <p:attrName>style.visibility</p:attrName>
                                        </p:attrNameLst>
                                      </p:cBhvr>
                                      <p:to>
                                        <p:strVal val="visible"/>
                                      </p:to>
                                    </p:set>
                                    <p:animEffect>
                                      <p:cBhvr>
                                        <p:cTn id="58" dur="600"/>
                                        <p:tgtEl>
                                          <p:spTgt spid="61466"/>
                                        </p:tgtEl>
                                      </p:cBhvr>
                                    </p:animEffect>
                                  </p:childTnLst>
                                </p:cTn>
                              </p:par>
                              <p:par>
                                <p:cTn id="59" presetID="22" presetClass="entr" presetSubtype="8" fill="hold" grpId="0" nodeType="withEffect">
                                  <p:stCondLst>
                                    <p:cond delay="250"/>
                                  </p:stCondLst>
                                  <p:childTnLst>
                                    <p:set>
                                      <p:cBhvr>
                                        <p:cTn id="60" dur="1" fill="hold">
                                          <p:stCondLst>
                                            <p:cond delay="0"/>
                                          </p:stCondLst>
                                        </p:cTn>
                                        <p:tgtEl>
                                          <p:spTgt spid="61447"/>
                                        </p:tgtEl>
                                        <p:attrNameLst>
                                          <p:attrName>style.visibility</p:attrName>
                                        </p:attrNameLst>
                                      </p:cBhvr>
                                      <p:to>
                                        <p:strVal val="visible"/>
                                      </p:to>
                                    </p:set>
                                    <p:animEffect>
                                      <p:cBhvr>
                                        <p:cTn id="61" dur="300"/>
                                        <p:tgtEl>
                                          <p:spTgt spid="61447"/>
                                        </p:tgtEl>
                                      </p:cBhvr>
                                    </p:animEffect>
                                  </p:childTnLst>
                                </p:cTn>
                              </p:par>
                              <p:par>
                                <p:cTn id="62" presetID="22" presetClass="entr" presetSubtype="8" fill="hold" grpId="0" nodeType="withEffect">
                                  <p:stCondLst>
                                    <p:cond delay="250"/>
                                  </p:stCondLst>
                                  <p:childTnLst>
                                    <p:set>
                                      <p:cBhvr>
                                        <p:cTn id="63" dur="1" fill="hold">
                                          <p:stCondLst>
                                            <p:cond delay="0"/>
                                          </p:stCondLst>
                                        </p:cTn>
                                        <p:tgtEl>
                                          <p:spTgt spid="61446"/>
                                        </p:tgtEl>
                                        <p:attrNameLst>
                                          <p:attrName>style.visibility</p:attrName>
                                        </p:attrNameLst>
                                      </p:cBhvr>
                                      <p:to>
                                        <p:strVal val="visible"/>
                                      </p:to>
                                    </p:set>
                                    <p:animEffect>
                                      <p:cBhvr>
                                        <p:cTn id="64" dur="750"/>
                                        <p:tgtEl>
                                          <p:spTgt spid="61446"/>
                                        </p:tgtEl>
                                      </p:cBhvr>
                                    </p:animEffect>
                                  </p:childTnLst>
                                </p:cTn>
                              </p:par>
                              <p:par>
                                <p:cTn id="65" presetID="22" presetClass="entr" presetSubtype="2" fill="hold" grpId="0" nodeType="withEffect">
                                  <p:stCondLst>
                                    <p:cond delay="250"/>
                                  </p:stCondLst>
                                  <p:childTnLst>
                                    <p:set>
                                      <p:cBhvr>
                                        <p:cTn id="66" dur="1" fill="hold">
                                          <p:stCondLst>
                                            <p:cond delay="0"/>
                                          </p:stCondLst>
                                        </p:cTn>
                                        <p:tgtEl>
                                          <p:spTgt spid="61453"/>
                                        </p:tgtEl>
                                        <p:attrNameLst>
                                          <p:attrName>style.visibility</p:attrName>
                                        </p:attrNameLst>
                                      </p:cBhvr>
                                      <p:to>
                                        <p:strVal val="visible"/>
                                      </p:to>
                                    </p:set>
                                    <p:animEffect>
                                      <p:cBhvr>
                                        <p:cTn id="67" dur="300"/>
                                        <p:tgtEl>
                                          <p:spTgt spid="61453"/>
                                        </p:tgtEl>
                                      </p:cBhvr>
                                    </p:animEffect>
                                  </p:childTnLst>
                                </p:cTn>
                              </p:par>
                              <p:par>
                                <p:cTn id="68" presetID="22" presetClass="entr" presetSubtype="2" fill="hold" grpId="0" nodeType="withEffect">
                                  <p:stCondLst>
                                    <p:cond delay="250"/>
                                  </p:stCondLst>
                                  <p:childTnLst>
                                    <p:set>
                                      <p:cBhvr>
                                        <p:cTn id="69" dur="1" fill="hold">
                                          <p:stCondLst>
                                            <p:cond delay="0"/>
                                          </p:stCondLst>
                                        </p:cTn>
                                        <p:tgtEl>
                                          <p:spTgt spid="61452"/>
                                        </p:tgtEl>
                                        <p:attrNameLst>
                                          <p:attrName>style.visibility</p:attrName>
                                        </p:attrNameLst>
                                      </p:cBhvr>
                                      <p:to>
                                        <p:strVal val="visible"/>
                                      </p:to>
                                    </p:set>
                                    <p:animEffect>
                                      <p:cBhvr>
                                        <p:cTn id="70" dur="750"/>
                                        <p:tgtEl>
                                          <p:spTgt spid="614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46" grpId="0" bldLvl="0" autoUpdateAnimBg="0"/>
      <p:bldP spid="61447" grpId="0" bldLvl="0" autoUpdateAnimBg="0"/>
      <p:bldP spid="61449" grpId="0" bldLvl="0" autoUpdateAnimBg="0"/>
      <p:bldP spid="61450" grpId="0" bldLvl="0" autoUpdateAnimBg="0"/>
      <p:bldP spid="61452" grpId="0" bldLvl="0" autoUpdateAnimBg="0"/>
      <p:bldP spid="61453" grpId="0" bldLvl="0" autoUpdateAnimBg="0"/>
      <p:bldP spid="61455" grpId="0" bldLvl="0" autoUpdateAnimBg="0"/>
      <p:bldP spid="61456" grpId="0" bldLvl="0" autoUpdateAnimBg="0"/>
      <p:bldP spid="61474" grpId="0" bldLvl="0" autoUpdateAnimBg="0"/>
      <p:bldP spid="61477" grpId="0" bldLvl="0" autoUpdateAnimBg="0"/>
      <p:bldP spid="61479" grpId="0" bldLvl="0" autoUpdateAnimBg="0"/>
      <p:bldP spid="61481" grpId="0" bldLvl="0" autoUpdateAnimBg="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6685AA82-1E9F-46C5-B4EF-C002F06B8658}" type="slidenum">
              <a:rPr lang="zh-CN" altLang="en-US" sz="1200" smtClean="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24</a:t>
            </a:fld>
            <a:endParaRPr lang="zh-CN" altLang="en-US" smtClean="0">
              <a:solidFill>
                <a:srgbClr val="000000"/>
              </a:solidFill>
              <a:sym typeface="方正兰亭黑_GBK" pitchFamily="2" charset="-122"/>
            </a:endParaRPr>
          </a:p>
        </p:txBody>
      </p:sp>
      <p:sp>
        <p:nvSpPr>
          <p:cNvPr id="34819" name="任意多边形 4"/>
          <p:cNvSpPr>
            <a:spLocks noChangeArrowheads="1"/>
          </p:cNvSpPr>
          <p:nvPr/>
        </p:nvSpPr>
        <p:spPr bwMode="auto">
          <a:xfrm>
            <a:off x="11658600" y="6162675"/>
            <a:ext cx="635000" cy="400050"/>
          </a:xfrm>
          <a:custGeom>
            <a:avLst/>
            <a:gdLst>
              <a:gd name="T0" fmla="*/ 196547 w 808522"/>
              <a:gd name="T1" fmla="*/ 0 h 510140"/>
              <a:gd name="T2" fmla="*/ 200328 w 808522"/>
              <a:gd name="T3" fmla="*/ 0 h 510140"/>
              <a:gd name="T4" fmla="*/ 635000 w 808522"/>
              <a:gd name="T5" fmla="*/ 0 h 510140"/>
              <a:gd name="T6" fmla="*/ 635000 w 808522"/>
              <a:gd name="T7" fmla="*/ 400049 h 510140"/>
              <a:gd name="T8" fmla="*/ 200336 w 808522"/>
              <a:gd name="T9" fmla="*/ 400049 h 510140"/>
              <a:gd name="T10" fmla="*/ 200328 w 808522"/>
              <a:gd name="T11" fmla="*/ 400050 h 510140"/>
              <a:gd name="T12" fmla="*/ 200320 w 808522"/>
              <a:gd name="T13" fmla="*/ 400049 h 510140"/>
              <a:gd name="T14" fmla="*/ 196547 w 808522"/>
              <a:gd name="T15" fmla="*/ 400049 h 510140"/>
              <a:gd name="T16" fmla="*/ 196547 w 808522"/>
              <a:gd name="T17" fmla="*/ 399670 h 510140"/>
              <a:gd name="T18" fmla="*/ 159954 w 808522"/>
              <a:gd name="T19" fmla="*/ 395986 h 510140"/>
              <a:gd name="T20" fmla="*/ 0 w 808522"/>
              <a:gd name="T21" fmla="*/ 200025 h 510140"/>
              <a:gd name="T22" fmla="*/ 159954 w 808522"/>
              <a:gd name="T23" fmla="*/ 4064 h 510140"/>
              <a:gd name="T24" fmla="*/ 196547 w 808522"/>
              <a:gd name="T25" fmla="*/ 380 h 51014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08522"/>
              <a:gd name="T40" fmla="*/ 0 h 510140"/>
              <a:gd name="T41" fmla="*/ 808522 w 808522"/>
              <a:gd name="T42" fmla="*/ 510140 h 51014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08522" h="510140">
                <a:moveTo>
                  <a:pt x="250256" y="0"/>
                </a:moveTo>
                <a:lnTo>
                  <a:pt x="255070" y="0"/>
                </a:lnTo>
                <a:lnTo>
                  <a:pt x="808522" y="0"/>
                </a:lnTo>
                <a:lnTo>
                  <a:pt x="808522" y="510139"/>
                </a:lnTo>
                <a:lnTo>
                  <a:pt x="255080" y="510139"/>
                </a:lnTo>
                <a:lnTo>
                  <a:pt x="255070" y="510140"/>
                </a:lnTo>
                <a:lnTo>
                  <a:pt x="255060" y="510139"/>
                </a:lnTo>
                <a:lnTo>
                  <a:pt x="250256" y="510139"/>
                </a:lnTo>
                <a:lnTo>
                  <a:pt x="250256" y="509655"/>
                </a:lnTo>
                <a:lnTo>
                  <a:pt x="203664" y="504958"/>
                </a:lnTo>
                <a:cubicBezTo>
                  <a:pt x="87433" y="481174"/>
                  <a:pt x="0" y="378332"/>
                  <a:pt x="0" y="255070"/>
                </a:cubicBezTo>
                <a:cubicBezTo>
                  <a:pt x="0" y="131808"/>
                  <a:pt x="87433" y="28967"/>
                  <a:pt x="203664" y="5182"/>
                </a:cubicBezTo>
                <a:lnTo>
                  <a:pt x="250256" y="485"/>
                </a:lnTo>
                <a:close/>
              </a:path>
            </a:pathLst>
          </a:custGeom>
          <a:solidFill>
            <a:srgbClr val="F2F2F2">
              <a:alpha val="2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mtClean="0">
              <a:solidFill>
                <a:srgbClr val="FFFFFF"/>
              </a:solidFill>
              <a:latin typeface="宋体" panose="02010600030101010101" pitchFamily="2" charset="-122"/>
              <a:sym typeface="宋体" panose="02010600030101010101" pitchFamily="2" charset="-122"/>
            </a:endParaRPr>
          </a:p>
        </p:txBody>
      </p:sp>
      <p:sp>
        <p:nvSpPr>
          <p:cNvPr id="34820" name="TextBox 15"/>
          <p:cNvSpPr>
            <a:spLocks noChangeArrowheads="1"/>
          </p:cNvSpPr>
          <p:nvPr/>
        </p:nvSpPr>
        <p:spPr bwMode="auto">
          <a:xfrm>
            <a:off x="11737975" y="6208713"/>
            <a:ext cx="454025"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58" tIns="34279" rIns="68558" bIns="34279">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1400"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rPr>
              <a:t>* </a:t>
            </a:r>
            <a:endParaRPr lang="zh-CN" altLang="en-US" sz="1400" b="1" smtClean="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endParaRPr>
          </a:p>
        </p:txBody>
      </p:sp>
      <p:sp>
        <p:nvSpPr>
          <p:cNvPr id="34821" name="矩形 3"/>
          <p:cNvSpPr>
            <a:spLocks noChangeArrowheads="1"/>
          </p:cNvSpPr>
          <p:nvPr/>
        </p:nvSpPr>
        <p:spPr bwMode="auto">
          <a:xfrm>
            <a:off x="4046538" y="551883"/>
            <a:ext cx="4698704" cy="584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3200" dirty="0">
                <a:solidFill>
                  <a:srgbClr val="FFD860"/>
                </a:solidFill>
                <a:ea typeface="方正兰亭黑_GBK" pitchFamily="2" charset="-122"/>
                <a:sym typeface="Arial" panose="020B0604020202020204" pitchFamily="34" charset="0"/>
              </a:rPr>
              <a:t>数据新闻关乎大</a:t>
            </a:r>
            <a:r>
              <a:rPr lang="zh-CN" altLang="en-US" sz="3200" dirty="0" smtClean="0">
                <a:solidFill>
                  <a:srgbClr val="FFD860"/>
                </a:solidFill>
                <a:ea typeface="方正兰亭黑_GBK" pitchFamily="2" charset="-122"/>
                <a:sym typeface="Arial" panose="020B0604020202020204" pitchFamily="34" charset="0"/>
              </a:rPr>
              <a:t>数据素养</a:t>
            </a:r>
            <a:endParaRPr lang="zh-CN" altLang="en-US" sz="3200" dirty="0" smtClean="0">
              <a:solidFill>
                <a:srgbClr val="FFD860"/>
              </a:solidFill>
              <a:sym typeface="Arial" panose="020B0604020202020204" pitchFamily="34" charset="0"/>
            </a:endParaRPr>
          </a:p>
        </p:txBody>
      </p:sp>
      <p:grpSp>
        <p:nvGrpSpPr>
          <p:cNvPr id="34823" name="组合 3"/>
          <p:cNvGrpSpPr>
            <a:grpSpLocks/>
          </p:cNvGrpSpPr>
          <p:nvPr/>
        </p:nvGrpSpPr>
        <p:grpSpPr bwMode="auto">
          <a:xfrm>
            <a:off x="3602038" y="612775"/>
            <a:ext cx="263525" cy="393700"/>
            <a:chOff x="0" y="0"/>
            <a:chExt cx="213756" cy="427512"/>
          </a:xfrm>
        </p:grpSpPr>
        <p:sp>
          <p:nvSpPr>
            <p:cNvPr id="34824" name="直接连接符 4"/>
            <p:cNvSpPr>
              <a:spLocks noChangeShapeType="1"/>
            </p:cNvSpPr>
            <p:nvPr/>
          </p:nvSpPr>
          <p:spPr bwMode="auto">
            <a:xfrm>
              <a:off x="0" y="0"/>
              <a:ext cx="213756" cy="213756"/>
            </a:xfrm>
            <a:prstGeom prst="line">
              <a:avLst/>
            </a:prstGeom>
            <a:noFill/>
            <a:ln w="19050" cmpd="sng">
              <a:solidFill>
                <a:srgbClr val="FFD860"/>
              </a:solidFill>
              <a:miter lim="800000"/>
              <a:headEnd type="oval" w="med" len="med"/>
              <a:tailEnd type="oval" w="lg" len="lg"/>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sp>
          <p:nvSpPr>
            <p:cNvPr id="34825" name="直接连接符 5"/>
            <p:cNvSpPr>
              <a:spLocks noChangeShapeType="1"/>
            </p:cNvSpPr>
            <p:nvPr/>
          </p:nvSpPr>
          <p:spPr bwMode="auto">
            <a:xfrm flipH="1">
              <a:off x="0" y="213756"/>
              <a:ext cx="213756" cy="213756"/>
            </a:xfrm>
            <a:prstGeom prst="line">
              <a:avLst/>
            </a:prstGeom>
            <a:noFill/>
            <a:ln w="19050" cmpd="sng">
              <a:solidFill>
                <a:srgbClr val="FFD860"/>
              </a:solidFill>
              <a:miter lim="800000"/>
              <a:headEnd type="oval" w="med" len="med"/>
              <a:tailEnd type="oval" w="lg" len="lg"/>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mtClean="0">
                <a:solidFill>
                  <a:srgbClr val="000000"/>
                </a:solidFill>
                <a:latin typeface="Arial" panose="020B0604020202020204" pitchFamily="34" charset="0"/>
                <a:ea typeface="宋体" panose="02010600030101010101" pitchFamily="2" charset="-122"/>
              </a:endParaRPr>
            </a:p>
          </p:txBody>
        </p:sp>
      </p:grpSp>
      <p:sp>
        <p:nvSpPr>
          <p:cNvPr id="34826" name="Rectangle 3"/>
          <p:cNvSpPr>
            <a:spLocks noChangeArrowheads="1"/>
          </p:cNvSpPr>
          <p:nvPr/>
        </p:nvSpPr>
        <p:spPr bwMode="auto">
          <a:xfrm>
            <a:off x="4274842" y="1709098"/>
            <a:ext cx="4470400" cy="1284288"/>
          </a:xfrm>
          <a:prstGeom prst="rect">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3200" smtClean="0">
              <a:solidFill>
                <a:srgbClr val="FFFFFF"/>
              </a:solidFill>
              <a:latin typeface="Calibri" panose="020F0502020204030204" pitchFamily="34" charset="0"/>
              <a:sym typeface="Calibri" panose="020F0502020204030204" pitchFamily="34" charset="0"/>
            </a:endParaRPr>
          </a:p>
        </p:txBody>
      </p:sp>
      <p:sp>
        <p:nvSpPr>
          <p:cNvPr id="34827" name="Rectangle 4"/>
          <p:cNvSpPr>
            <a:spLocks noChangeArrowheads="1"/>
          </p:cNvSpPr>
          <p:nvPr/>
        </p:nvSpPr>
        <p:spPr bwMode="auto">
          <a:xfrm>
            <a:off x="4274842" y="3335123"/>
            <a:ext cx="4470400" cy="1284287"/>
          </a:xfrm>
          <a:prstGeom prst="rect">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lvl="0" eaLnBrk="1" fontAlgn="base" hangingPunct="1">
              <a:spcBef>
                <a:spcPct val="0"/>
              </a:spcBef>
              <a:spcAft>
                <a:spcPct val="0"/>
              </a:spcAft>
            </a:pPr>
            <a:r>
              <a:rPr lang="zh-CN" altLang="en-US" sz="2200">
                <a:solidFill>
                  <a:srgbClr val="FFD860"/>
                </a:solidFill>
                <a:latin typeface="方正兰亭黑_GBK" pitchFamily="2" charset="-122"/>
                <a:ea typeface="方正兰亭黑_GBK" pitchFamily="2" charset="-122"/>
                <a:sym typeface="方正兰亭黑_GBK" pitchFamily="2" charset="-122"/>
              </a:rPr>
              <a:t>引用和共享源材料和数据背后的故事是数据新闻提高新闻的基本途径之一</a:t>
            </a:r>
            <a:endParaRPr lang="en-US" altLang="zh-CN" sz="2200" dirty="0">
              <a:solidFill>
                <a:srgbClr val="FFD860"/>
              </a:solidFill>
              <a:latin typeface="方正兰亭黑_GBK" pitchFamily="2" charset="-122"/>
              <a:ea typeface="方正兰亭黑_GBK" pitchFamily="2" charset="-122"/>
              <a:sym typeface="方正兰亭黑_GBK" pitchFamily="2" charset="-122"/>
            </a:endParaRPr>
          </a:p>
        </p:txBody>
      </p:sp>
      <p:sp>
        <p:nvSpPr>
          <p:cNvPr id="34828" name="Rectangle 5"/>
          <p:cNvSpPr>
            <a:spLocks noChangeArrowheads="1"/>
          </p:cNvSpPr>
          <p:nvPr/>
        </p:nvSpPr>
        <p:spPr bwMode="auto">
          <a:xfrm>
            <a:off x="4274842" y="4918479"/>
            <a:ext cx="4470400" cy="1565725"/>
          </a:xfrm>
          <a:prstGeom prst="rect">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3200" smtClean="0">
              <a:solidFill>
                <a:srgbClr val="FFFFFF"/>
              </a:solidFill>
              <a:latin typeface="Calibri" panose="020F0502020204030204" pitchFamily="34" charset="0"/>
              <a:sym typeface="Calibri" panose="020F0502020204030204" pitchFamily="34" charset="0"/>
            </a:endParaRPr>
          </a:p>
        </p:txBody>
      </p:sp>
      <p:sp>
        <p:nvSpPr>
          <p:cNvPr id="34845" name="矩形 47"/>
          <p:cNvSpPr>
            <a:spLocks noChangeArrowheads="1"/>
          </p:cNvSpPr>
          <p:nvPr/>
        </p:nvSpPr>
        <p:spPr bwMode="auto">
          <a:xfrm>
            <a:off x="4274842" y="1940492"/>
            <a:ext cx="3348110" cy="769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2200" dirty="0">
                <a:solidFill>
                  <a:srgbClr val="FFD860"/>
                </a:solidFill>
                <a:latin typeface="方正兰亭黑_GBK" pitchFamily="2" charset="-122"/>
                <a:ea typeface="方正兰亭黑_GBK" pitchFamily="2" charset="-122"/>
                <a:sym typeface="方正兰亭黑_GBK" pitchFamily="2" charset="-122"/>
              </a:rPr>
              <a:t>数字技术和网络从根本上改变了信息发布的方式。</a:t>
            </a:r>
            <a:endParaRPr lang="en-US" altLang="zh-CN" sz="2200" dirty="0" smtClean="0">
              <a:solidFill>
                <a:srgbClr val="FFD860"/>
              </a:solidFill>
              <a:latin typeface="方正兰亭黑_GBK" pitchFamily="2" charset="-122"/>
              <a:ea typeface="方正兰亭黑_GBK" pitchFamily="2" charset="-122"/>
              <a:sym typeface="方正兰亭黑_GBK" pitchFamily="2" charset="-122"/>
            </a:endParaRPr>
          </a:p>
        </p:txBody>
      </p:sp>
      <p:sp>
        <p:nvSpPr>
          <p:cNvPr id="34847" name="矩形 49"/>
          <p:cNvSpPr>
            <a:spLocks noChangeArrowheads="1"/>
          </p:cNvSpPr>
          <p:nvPr/>
        </p:nvSpPr>
        <p:spPr bwMode="auto">
          <a:xfrm>
            <a:off x="4261496" y="4978070"/>
            <a:ext cx="4629794" cy="1446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2200" dirty="0">
                <a:solidFill>
                  <a:srgbClr val="FFD860"/>
                </a:solidFill>
                <a:latin typeface="方正兰亭黑_GBK" pitchFamily="2" charset="-122"/>
                <a:ea typeface="方正兰亭黑_GBK" pitchFamily="2" charset="-122"/>
                <a:sym typeface="方正兰亭黑_GBK" pitchFamily="2" charset="-122"/>
              </a:rPr>
              <a:t>数据新闻使任何人能深入到数据源当中，找到与他们相关的信息，它有效地代表了大规模民主化进程，减少专业性壁垒。</a:t>
            </a:r>
            <a:endParaRPr lang="en-US" altLang="zh-CN" sz="2200" dirty="0" smtClean="0">
              <a:solidFill>
                <a:srgbClr val="FFD860"/>
              </a:solidFill>
              <a:latin typeface="方正兰亭黑_GBK" pitchFamily="2" charset="-122"/>
              <a:ea typeface="方正兰亭黑_GBK" pitchFamily="2" charset="-122"/>
              <a:sym typeface="方正兰亭黑_GBK" pitchFamily="2" charset="-122"/>
            </a:endParaRPr>
          </a:p>
        </p:txBody>
      </p:sp>
      <p:grpSp>
        <p:nvGrpSpPr>
          <p:cNvPr id="35" name="组合 22"/>
          <p:cNvGrpSpPr>
            <a:grpSpLocks/>
          </p:cNvGrpSpPr>
          <p:nvPr/>
        </p:nvGrpSpPr>
        <p:grpSpPr bwMode="auto">
          <a:xfrm>
            <a:off x="3069930" y="1872831"/>
            <a:ext cx="1204912" cy="1050925"/>
            <a:chOff x="0" y="0"/>
            <a:chExt cx="1203960" cy="1051560"/>
          </a:xfrm>
        </p:grpSpPr>
        <p:sp>
          <p:nvSpPr>
            <p:cNvPr id="36" name="六边形 3"/>
            <p:cNvSpPr>
              <a:spLocks noChangeArrowheads="1"/>
            </p:cNvSpPr>
            <p:nvPr/>
          </p:nvSpPr>
          <p:spPr bwMode="auto">
            <a:xfrm>
              <a:off x="0" y="0"/>
              <a:ext cx="1203960" cy="105156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sp>
          <p:nvSpPr>
            <p:cNvPr id="37" name="文本框 47"/>
            <p:cNvSpPr>
              <a:spLocks noChangeArrowheads="1"/>
            </p:cNvSpPr>
            <p:nvPr/>
          </p:nvSpPr>
          <p:spPr bwMode="auto">
            <a:xfrm>
              <a:off x="181503" y="171837"/>
              <a:ext cx="820724" cy="708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sz="4000" dirty="0" smtClean="0">
                  <a:solidFill>
                    <a:srgbClr val="FFD860"/>
                  </a:solidFill>
                  <a:ea typeface="方正兰亭黑_GBK" pitchFamily="2" charset="-122"/>
                  <a:sym typeface="Arial" panose="020B0604020202020204" pitchFamily="34" charset="0"/>
                </a:rPr>
                <a:t>01</a:t>
              </a:r>
              <a:endParaRPr lang="zh-CN" altLang="en-US" sz="4000" baseline="-3000" dirty="0" smtClean="0">
                <a:solidFill>
                  <a:srgbClr val="FFD860"/>
                </a:solidFill>
                <a:ea typeface="方正兰亭黑_GBK" pitchFamily="2" charset="-122"/>
                <a:sym typeface="Arial" panose="020B0604020202020204" pitchFamily="34" charset="0"/>
              </a:endParaRPr>
            </a:p>
          </p:txBody>
        </p:sp>
      </p:grpSp>
      <p:grpSp>
        <p:nvGrpSpPr>
          <p:cNvPr id="38" name="组合 22"/>
          <p:cNvGrpSpPr>
            <a:grpSpLocks/>
          </p:cNvGrpSpPr>
          <p:nvPr/>
        </p:nvGrpSpPr>
        <p:grpSpPr bwMode="auto">
          <a:xfrm>
            <a:off x="3069930" y="3460266"/>
            <a:ext cx="1204912" cy="1050925"/>
            <a:chOff x="0" y="0"/>
            <a:chExt cx="1203960" cy="1051560"/>
          </a:xfrm>
        </p:grpSpPr>
        <p:sp>
          <p:nvSpPr>
            <p:cNvPr id="39" name="六边形 3"/>
            <p:cNvSpPr>
              <a:spLocks noChangeArrowheads="1"/>
            </p:cNvSpPr>
            <p:nvPr/>
          </p:nvSpPr>
          <p:spPr bwMode="auto">
            <a:xfrm>
              <a:off x="0" y="0"/>
              <a:ext cx="1203960" cy="105156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sp>
          <p:nvSpPr>
            <p:cNvPr id="40" name="文本框 47"/>
            <p:cNvSpPr>
              <a:spLocks noChangeArrowheads="1"/>
            </p:cNvSpPr>
            <p:nvPr/>
          </p:nvSpPr>
          <p:spPr bwMode="auto">
            <a:xfrm>
              <a:off x="181503" y="171837"/>
              <a:ext cx="820724" cy="708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sz="4000" dirty="0">
                  <a:solidFill>
                    <a:srgbClr val="FFD860"/>
                  </a:solidFill>
                  <a:ea typeface="方正兰亭黑_GBK" pitchFamily="2" charset="-122"/>
                  <a:sym typeface="Arial" panose="020B0604020202020204" pitchFamily="34" charset="0"/>
                </a:rPr>
                <a:t>0</a:t>
              </a:r>
              <a:r>
                <a:rPr lang="en-US" altLang="zh-CN" sz="4000" dirty="0" smtClean="0">
                  <a:solidFill>
                    <a:srgbClr val="FFD860"/>
                  </a:solidFill>
                  <a:ea typeface="方正兰亭黑_GBK" pitchFamily="2" charset="-122"/>
                  <a:sym typeface="Arial" panose="020B0604020202020204" pitchFamily="34" charset="0"/>
                </a:rPr>
                <a:t>2</a:t>
              </a:r>
              <a:endParaRPr lang="zh-CN" altLang="en-US" sz="4000" baseline="-3000" dirty="0" smtClean="0">
                <a:solidFill>
                  <a:srgbClr val="FFD860"/>
                </a:solidFill>
                <a:ea typeface="方正兰亭黑_GBK" pitchFamily="2" charset="-122"/>
                <a:sym typeface="Arial" panose="020B0604020202020204" pitchFamily="34" charset="0"/>
              </a:endParaRPr>
            </a:p>
          </p:txBody>
        </p:sp>
      </p:grpSp>
      <p:grpSp>
        <p:nvGrpSpPr>
          <p:cNvPr id="41" name="组合 22"/>
          <p:cNvGrpSpPr>
            <a:grpSpLocks/>
          </p:cNvGrpSpPr>
          <p:nvPr/>
        </p:nvGrpSpPr>
        <p:grpSpPr bwMode="auto">
          <a:xfrm>
            <a:off x="3056584" y="5115717"/>
            <a:ext cx="1204912" cy="1050925"/>
            <a:chOff x="0" y="0"/>
            <a:chExt cx="1203960" cy="1051560"/>
          </a:xfrm>
        </p:grpSpPr>
        <p:sp>
          <p:nvSpPr>
            <p:cNvPr id="42" name="六边形 3"/>
            <p:cNvSpPr>
              <a:spLocks noChangeArrowheads="1"/>
            </p:cNvSpPr>
            <p:nvPr/>
          </p:nvSpPr>
          <p:spPr bwMode="auto">
            <a:xfrm>
              <a:off x="0" y="0"/>
              <a:ext cx="1203960" cy="1051560"/>
            </a:xfrm>
            <a:prstGeom prst="hexagon">
              <a:avLst>
                <a:gd name="adj" fmla="val 24998"/>
                <a:gd name="vf" fmla="val 115470"/>
              </a:avLst>
            </a:prstGeom>
            <a:solidFill>
              <a:srgbClr val="FFD860">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ea typeface="方正兰亭黑_GBK" pitchFamily="2" charset="-122"/>
                <a:sym typeface="Arial" panose="020B0604020202020204" pitchFamily="34" charset="0"/>
              </a:endParaRPr>
            </a:p>
          </p:txBody>
        </p:sp>
        <p:sp>
          <p:nvSpPr>
            <p:cNvPr id="43" name="文本框 47"/>
            <p:cNvSpPr>
              <a:spLocks noChangeArrowheads="1"/>
            </p:cNvSpPr>
            <p:nvPr/>
          </p:nvSpPr>
          <p:spPr bwMode="auto">
            <a:xfrm>
              <a:off x="181503" y="171837"/>
              <a:ext cx="820724" cy="708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sz="4000" dirty="0" smtClean="0">
                  <a:solidFill>
                    <a:srgbClr val="FFD860"/>
                  </a:solidFill>
                  <a:ea typeface="方正兰亭黑_GBK" pitchFamily="2" charset="-122"/>
                  <a:sym typeface="Arial" panose="020B0604020202020204" pitchFamily="34" charset="0"/>
                </a:rPr>
                <a:t>03</a:t>
              </a:r>
              <a:endParaRPr lang="zh-CN" altLang="en-US" sz="4000" baseline="-3000" dirty="0" smtClean="0">
                <a:solidFill>
                  <a:srgbClr val="FFD860"/>
                </a:solidFill>
                <a:ea typeface="方正兰亭黑_GBK" pitchFamily="2" charset="-122"/>
                <a:sym typeface="Arial" panose="020B0604020202020204" pitchFamily="34" charset="0"/>
              </a:endParaRPr>
            </a:p>
          </p:txBody>
        </p:sp>
      </p:grpSp>
    </p:spTree>
    <p:extLst>
      <p:ext uri="{BB962C8B-B14F-4D97-AF65-F5344CB8AC3E}">
        <p14:creationId xmlns:p14="http://schemas.microsoft.com/office/powerpoint/2010/main" val="1799283673"/>
      </p:ext>
    </p:extLst>
  </p:cSld>
  <p:clrMapOvr>
    <a:masterClrMapping/>
  </p:clrMapOvr>
  <p:transition spd="slow">
    <p:pull dir="rd"/>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afterEffect">
                                  <p:stCondLst>
                                    <p:cond delay="0"/>
                                  </p:stCondLst>
                                  <p:childTnLst>
                                    <p:set>
                                      <p:cBhvr>
                                        <p:cTn id="6" dur="1" fill="hold">
                                          <p:stCondLst>
                                            <p:cond delay="0"/>
                                          </p:stCondLst>
                                        </p:cTn>
                                        <p:tgtEl>
                                          <p:spTgt spid="34823"/>
                                        </p:tgtEl>
                                        <p:attrNameLst>
                                          <p:attrName>style.visibility</p:attrName>
                                        </p:attrNameLst>
                                      </p:cBhvr>
                                      <p:to>
                                        <p:strVal val="visible"/>
                                      </p:to>
                                    </p:set>
                                    <p:animEffect>
                                      <p:cBhvr>
                                        <p:cTn id="7" dur="500"/>
                                        <p:tgtEl>
                                          <p:spTgt spid="34823"/>
                                        </p:tgtEl>
                                      </p:cBhvr>
                                    </p:animEffect>
                                  </p:childTnLst>
                                </p:cTn>
                              </p:par>
                            </p:childTnLst>
                          </p:cTn>
                        </p:par>
                        <p:par>
                          <p:cTn id="8" fill="hold" nodeType="afterGroup">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4821"/>
                                        </p:tgtEl>
                                        <p:attrNameLst>
                                          <p:attrName>style.visibility</p:attrName>
                                        </p:attrNameLst>
                                      </p:cBhvr>
                                      <p:to>
                                        <p:strVal val="visible"/>
                                      </p:to>
                                    </p:set>
                                    <p:animEffect>
                                      <p:cBhvr>
                                        <p:cTn id="11" dur="500"/>
                                        <p:tgtEl>
                                          <p:spTgt spid="34821"/>
                                        </p:tgtEl>
                                      </p:cBhvr>
                                    </p:animEffect>
                                  </p:childTnLst>
                                </p:cTn>
                              </p:par>
                            </p:childTnLst>
                          </p:cTn>
                        </p:par>
                        <p:par>
                          <p:cTn id="12" fill="hold" nodeType="afterGroup">
                            <p:stCondLst>
                              <p:cond delay="1000"/>
                            </p:stCondLst>
                            <p:childTnLst>
                              <p:par>
                                <p:cTn id="13" presetID="2" presetClass="entr" presetSubtype="8" fill="hold" grpId="0" nodeType="afterEffect">
                                  <p:stCondLst>
                                    <p:cond delay="0"/>
                                  </p:stCondLst>
                                  <p:childTnLst>
                                    <p:set>
                                      <p:cBhvr>
                                        <p:cTn id="14" dur="1" fill="hold">
                                          <p:stCondLst>
                                            <p:cond delay="0"/>
                                          </p:stCondLst>
                                        </p:cTn>
                                        <p:tgtEl>
                                          <p:spTgt spid="34826"/>
                                        </p:tgtEl>
                                        <p:attrNameLst>
                                          <p:attrName>style.visibility</p:attrName>
                                        </p:attrNameLst>
                                      </p:cBhvr>
                                      <p:to>
                                        <p:strVal val="visible"/>
                                      </p:to>
                                    </p:set>
                                    <p:anim calcmode="lin" valueType="num">
                                      <p:cBhvr>
                                        <p:cTn id="15" dur="500" fill="hold"/>
                                        <p:tgtEl>
                                          <p:spTgt spid="34826"/>
                                        </p:tgtEl>
                                        <p:attrNameLst>
                                          <p:attrName>ppt_x</p:attrName>
                                        </p:attrNameLst>
                                      </p:cBhvr>
                                      <p:tavLst>
                                        <p:tav tm="0">
                                          <p:val>
                                            <p:strVal val="0-#ppt_w/2"/>
                                          </p:val>
                                        </p:tav>
                                        <p:tav tm="100000">
                                          <p:val>
                                            <p:strVal val="#ppt_x"/>
                                          </p:val>
                                        </p:tav>
                                      </p:tavLst>
                                    </p:anim>
                                    <p:anim calcmode="lin" valueType="num">
                                      <p:cBhvr>
                                        <p:cTn id="16" dur="500" fill="hold"/>
                                        <p:tgtEl>
                                          <p:spTgt spid="34826"/>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250"/>
                                  </p:stCondLst>
                                  <p:childTnLst>
                                    <p:set>
                                      <p:cBhvr>
                                        <p:cTn id="18" dur="1" fill="hold">
                                          <p:stCondLst>
                                            <p:cond delay="0"/>
                                          </p:stCondLst>
                                        </p:cTn>
                                        <p:tgtEl>
                                          <p:spTgt spid="34827"/>
                                        </p:tgtEl>
                                        <p:attrNameLst>
                                          <p:attrName>style.visibility</p:attrName>
                                        </p:attrNameLst>
                                      </p:cBhvr>
                                      <p:to>
                                        <p:strVal val="visible"/>
                                      </p:to>
                                    </p:set>
                                    <p:anim calcmode="lin" valueType="num">
                                      <p:cBhvr>
                                        <p:cTn id="19" dur="500" fill="hold"/>
                                        <p:tgtEl>
                                          <p:spTgt spid="34827"/>
                                        </p:tgtEl>
                                        <p:attrNameLst>
                                          <p:attrName>ppt_x</p:attrName>
                                        </p:attrNameLst>
                                      </p:cBhvr>
                                      <p:tavLst>
                                        <p:tav tm="0">
                                          <p:val>
                                            <p:strVal val="1+#ppt_w/2"/>
                                          </p:val>
                                        </p:tav>
                                        <p:tav tm="100000">
                                          <p:val>
                                            <p:strVal val="#ppt_x"/>
                                          </p:val>
                                        </p:tav>
                                      </p:tavLst>
                                    </p:anim>
                                    <p:anim calcmode="lin" valueType="num">
                                      <p:cBhvr>
                                        <p:cTn id="20" dur="500" fill="hold"/>
                                        <p:tgtEl>
                                          <p:spTgt spid="34827"/>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500"/>
                                  </p:stCondLst>
                                  <p:childTnLst>
                                    <p:set>
                                      <p:cBhvr>
                                        <p:cTn id="22" dur="1" fill="hold">
                                          <p:stCondLst>
                                            <p:cond delay="0"/>
                                          </p:stCondLst>
                                        </p:cTn>
                                        <p:tgtEl>
                                          <p:spTgt spid="34828"/>
                                        </p:tgtEl>
                                        <p:attrNameLst>
                                          <p:attrName>style.visibility</p:attrName>
                                        </p:attrNameLst>
                                      </p:cBhvr>
                                      <p:to>
                                        <p:strVal val="visible"/>
                                      </p:to>
                                    </p:set>
                                    <p:anim calcmode="lin" valueType="num">
                                      <p:cBhvr>
                                        <p:cTn id="23" dur="500" fill="hold"/>
                                        <p:tgtEl>
                                          <p:spTgt spid="34828"/>
                                        </p:tgtEl>
                                        <p:attrNameLst>
                                          <p:attrName>ppt_x</p:attrName>
                                        </p:attrNameLst>
                                      </p:cBhvr>
                                      <p:tavLst>
                                        <p:tav tm="0">
                                          <p:val>
                                            <p:strVal val="0-#ppt_w/2"/>
                                          </p:val>
                                        </p:tav>
                                        <p:tav tm="100000">
                                          <p:val>
                                            <p:strVal val="#ppt_x"/>
                                          </p:val>
                                        </p:tav>
                                      </p:tavLst>
                                    </p:anim>
                                    <p:anim calcmode="lin" valueType="num">
                                      <p:cBhvr>
                                        <p:cTn id="24" dur="500" fill="hold"/>
                                        <p:tgtEl>
                                          <p:spTgt spid="34828"/>
                                        </p:tgtEl>
                                        <p:attrNameLst>
                                          <p:attrName>ppt_y</p:attrName>
                                        </p:attrNameLst>
                                      </p:cBhvr>
                                      <p:tavLst>
                                        <p:tav tm="0">
                                          <p:val>
                                            <p:strVal val="#ppt_y"/>
                                          </p:val>
                                        </p:tav>
                                        <p:tav tm="100000">
                                          <p:val>
                                            <p:strVal val="#ppt_y"/>
                                          </p:val>
                                        </p:tav>
                                      </p:tavLst>
                                    </p:anim>
                                  </p:childTnLst>
                                </p:cTn>
                              </p:par>
                              <p:par>
                                <p:cTn id="25" presetID="14" presetClass="entr" presetSubtype="10" fill="hold" grpId="0" nodeType="withEffect">
                                  <p:stCondLst>
                                    <p:cond delay="250"/>
                                  </p:stCondLst>
                                  <p:childTnLst>
                                    <p:set>
                                      <p:cBhvr>
                                        <p:cTn id="26" dur="1" fill="hold">
                                          <p:stCondLst>
                                            <p:cond delay="0"/>
                                          </p:stCondLst>
                                        </p:cTn>
                                        <p:tgtEl>
                                          <p:spTgt spid="34845"/>
                                        </p:tgtEl>
                                        <p:attrNameLst>
                                          <p:attrName>style.visibility</p:attrName>
                                        </p:attrNameLst>
                                      </p:cBhvr>
                                      <p:to>
                                        <p:strVal val="visible"/>
                                      </p:to>
                                    </p:set>
                                    <p:animEffect>
                                      <p:cBhvr>
                                        <p:cTn id="27" dur="400"/>
                                        <p:tgtEl>
                                          <p:spTgt spid="34845"/>
                                        </p:tgtEl>
                                      </p:cBhvr>
                                    </p:animEffect>
                                  </p:childTnLst>
                                </p:cTn>
                              </p:par>
                              <p:par>
                                <p:cTn id="28" presetID="14" presetClass="entr" presetSubtype="10" fill="hold" grpId="0" nodeType="withEffect">
                                  <p:stCondLst>
                                    <p:cond delay="250"/>
                                  </p:stCondLst>
                                  <p:childTnLst>
                                    <p:set>
                                      <p:cBhvr>
                                        <p:cTn id="29" dur="1" fill="hold">
                                          <p:stCondLst>
                                            <p:cond delay="0"/>
                                          </p:stCondLst>
                                        </p:cTn>
                                        <p:tgtEl>
                                          <p:spTgt spid="34847"/>
                                        </p:tgtEl>
                                        <p:attrNameLst>
                                          <p:attrName>style.visibility</p:attrName>
                                        </p:attrNameLst>
                                      </p:cBhvr>
                                      <p:to>
                                        <p:strVal val="visible"/>
                                      </p:to>
                                    </p:set>
                                    <p:animEffect>
                                      <p:cBhvr>
                                        <p:cTn id="30" dur="400"/>
                                        <p:tgtEl>
                                          <p:spTgt spid="34847"/>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nodeType="clickEffect">
                                  <p:stCondLst>
                                    <p:cond delay="0"/>
                                  </p:stCondLst>
                                  <p:childTnLst>
                                    <p:set>
                                      <p:cBhvr>
                                        <p:cTn id="34" dur="1" fill="hold">
                                          <p:stCondLst>
                                            <p:cond delay="0"/>
                                          </p:stCondLst>
                                        </p:cTn>
                                        <p:tgtEl>
                                          <p:spTgt spid="35"/>
                                        </p:tgtEl>
                                        <p:attrNameLst>
                                          <p:attrName>style.visibility</p:attrName>
                                        </p:attrNameLst>
                                      </p:cBhvr>
                                      <p:to>
                                        <p:strVal val="visible"/>
                                      </p:to>
                                    </p:set>
                                    <p:anim calcmode="lin" valueType="num">
                                      <p:cBhvr>
                                        <p:cTn id="35" dur="350" fill="hold"/>
                                        <p:tgtEl>
                                          <p:spTgt spid="35"/>
                                        </p:tgtEl>
                                        <p:attrNameLst>
                                          <p:attrName>ppt_x</p:attrName>
                                        </p:attrNameLst>
                                      </p:cBhvr>
                                      <p:tavLst>
                                        <p:tav tm="0">
                                          <p:val>
                                            <p:strVal val="0-#ppt_w/2"/>
                                          </p:val>
                                        </p:tav>
                                        <p:tav tm="100000">
                                          <p:val>
                                            <p:strVal val="#ppt_x"/>
                                          </p:val>
                                        </p:tav>
                                      </p:tavLst>
                                    </p:anim>
                                    <p:anim calcmode="lin" valueType="num">
                                      <p:cBhvr>
                                        <p:cTn id="36" dur="350" fill="hold"/>
                                        <p:tgtEl>
                                          <p:spTgt spid="35"/>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nodeType="clickEffect">
                                  <p:stCondLst>
                                    <p:cond delay="0"/>
                                  </p:stCondLst>
                                  <p:childTnLst>
                                    <p:set>
                                      <p:cBhvr>
                                        <p:cTn id="40" dur="1" fill="hold">
                                          <p:stCondLst>
                                            <p:cond delay="0"/>
                                          </p:stCondLst>
                                        </p:cTn>
                                        <p:tgtEl>
                                          <p:spTgt spid="38"/>
                                        </p:tgtEl>
                                        <p:attrNameLst>
                                          <p:attrName>style.visibility</p:attrName>
                                        </p:attrNameLst>
                                      </p:cBhvr>
                                      <p:to>
                                        <p:strVal val="visible"/>
                                      </p:to>
                                    </p:set>
                                    <p:anim calcmode="lin" valueType="num">
                                      <p:cBhvr>
                                        <p:cTn id="41" dur="350" fill="hold"/>
                                        <p:tgtEl>
                                          <p:spTgt spid="38"/>
                                        </p:tgtEl>
                                        <p:attrNameLst>
                                          <p:attrName>ppt_x</p:attrName>
                                        </p:attrNameLst>
                                      </p:cBhvr>
                                      <p:tavLst>
                                        <p:tav tm="0">
                                          <p:val>
                                            <p:strVal val="0-#ppt_w/2"/>
                                          </p:val>
                                        </p:tav>
                                        <p:tav tm="100000">
                                          <p:val>
                                            <p:strVal val="#ppt_x"/>
                                          </p:val>
                                        </p:tav>
                                      </p:tavLst>
                                    </p:anim>
                                    <p:anim calcmode="lin" valueType="num">
                                      <p:cBhvr>
                                        <p:cTn id="42" dur="350" fill="hold"/>
                                        <p:tgtEl>
                                          <p:spTgt spid="38"/>
                                        </p:tgtEl>
                                        <p:attrNameLst>
                                          <p:attrName>ppt_y</p:attrName>
                                        </p:attrNameLst>
                                      </p:cBhvr>
                                      <p:tavLst>
                                        <p:tav tm="0">
                                          <p:val>
                                            <p:strVal val="#ppt_y"/>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8" fill="hold" nodeType="clickEffect">
                                  <p:stCondLst>
                                    <p:cond delay="0"/>
                                  </p:stCondLst>
                                  <p:childTnLst>
                                    <p:set>
                                      <p:cBhvr>
                                        <p:cTn id="46" dur="1" fill="hold">
                                          <p:stCondLst>
                                            <p:cond delay="0"/>
                                          </p:stCondLst>
                                        </p:cTn>
                                        <p:tgtEl>
                                          <p:spTgt spid="41"/>
                                        </p:tgtEl>
                                        <p:attrNameLst>
                                          <p:attrName>style.visibility</p:attrName>
                                        </p:attrNameLst>
                                      </p:cBhvr>
                                      <p:to>
                                        <p:strVal val="visible"/>
                                      </p:to>
                                    </p:set>
                                    <p:anim calcmode="lin" valueType="num">
                                      <p:cBhvr>
                                        <p:cTn id="47" dur="350" fill="hold"/>
                                        <p:tgtEl>
                                          <p:spTgt spid="41"/>
                                        </p:tgtEl>
                                        <p:attrNameLst>
                                          <p:attrName>ppt_x</p:attrName>
                                        </p:attrNameLst>
                                      </p:cBhvr>
                                      <p:tavLst>
                                        <p:tav tm="0">
                                          <p:val>
                                            <p:strVal val="0-#ppt_w/2"/>
                                          </p:val>
                                        </p:tav>
                                        <p:tav tm="100000">
                                          <p:val>
                                            <p:strVal val="#ppt_x"/>
                                          </p:val>
                                        </p:tav>
                                      </p:tavLst>
                                    </p:anim>
                                    <p:anim calcmode="lin" valueType="num">
                                      <p:cBhvr>
                                        <p:cTn id="48" dur="350" fill="hold"/>
                                        <p:tgtEl>
                                          <p:spTgt spid="4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821" grpId="0" bldLvl="0" autoUpdateAnimBg="0"/>
      <p:bldP spid="34826" grpId="0" bldLvl="0" animBg="1" autoUpdateAnimBg="0"/>
      <p:bldP spid="34827" grpId="0" bldLvl="0" animBg="1" autoUpdateAnimBg="0"/>
      <p:bldP spid="34828" grpId="0" bldLvl="0" animBg="1" autoUpdateAnimBg="0"/>
      <p:bldP spid="34845" grpId="0" bldLvl="0" autoUpdateAnimBg="0"/>
      <p:bldP spid="34847" grpId="0" bldLvl="0" autoUpdateAnimBg="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F70E33CE-E0CE-4704-AD75-41CD671E1B3D}" type="slidenum">
              <a:rPr lang="zh-CN" altLang="en-US" sz="120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25</a:t>
            </a:fld>
            <a:endParaRPr lang="zh-CN" altLang="en-US">
              <a:solidFill>
                <a:srgbClr val="000000"/>
              </a:solidFill>
              <a:sym typeface="方正兰亭黑_GBK" pitchFamily="2" charset="-122"/>
            </a:endParaRPr>
          </a:p>
        </p:txBody>
      </p:sp>
      <p:sp>
        <p:nvSpPr>
          <p:cNvPr id="63491" name="Freeform 228"/>
          <p:cNvSpPr>
            <a:spLocks noEditPoints="1" noChangeArrowheads="1"/>
          </p:cNvSpPr>
          <p:nvPr/>
        </p:nvSpPr>
        <p:spPr bwMode="auto">
          <a:xfrm>
            <a:off x="5529263" y="1441450"/>
            <a:ext cx="1071562" cy="1419225"/>
          </a:xfrm>
          <a:custGeom>
            <a:avLst/>
            <a:gdLst>
              <a:gd name="T0" fmla="*/ 783065 w 52"/>
              <a:gd name="T1" fmla="*/ 1090129 h 69"/>
              <a:gd name="T2" fmla="*/ 659423 w 52"/>
              <a:gd name="T3" fmla="*/ 1048992 h 69"/>
              <a:gd name="T4" fmla="*/ 659423 w 52"/>
              <a:gd name="T5" fmla="*/ 1048992 h 69"/>
              <a:gd name="T6" fmla="*/ 556388 w 52"/>
              <a:gd name="T7" fmla="*/ 1007855 h 69"/>
              <a:gd name="T8" fmla="*/ 309104 w 52"/>
              <a:gd name="T9" fmla="*/ 596486 h 69"/>
              <a:gd name="T10" fmla="*/ 329711 w 52"/>
              <a:gd name="T11" fmla="*/ 473075 h 69"/>
              <a:gd name="T12" fmla="*/ 329711 w 52"/>
              <a:gd name="T13" fmla="*/ 473075 h 69"/>
              <a:gd name="T14" fmla="*/ 370925 w 52"/>
              <a:gd name="T15" fmla="*/ 349664 h 69"/>
              <a:gd name="T16" fmla="*/ 226677 w 52"/>
              <a:gd name="T17" fmla="*/ 123411 h 69"/>
              <a:gd name="T18" fmla="*/ 144249 w 52"/>
              <a:gd name="T19" fmla="*/ 123411 h 69"/>
              <a:gd name="T20" fmla="*/ 20607 w 52"/>
              <a:gd name="T21" fmla="*/ 287959 h 69"/>
              <a:gd name="T22" fmla="*/ 0 w 52"/>
              <a:gd name="T23" fmla="*/ 431938 h 69"/>
              <a:gd name="T24" fmla="*/ 226677 w 52"/>
              <a:gd name="T25" fmla="*/ 925581 h 69"/>
              <a:gd name="T26" fmla="*/ 535781 w 52"/>
              <a:gd name="T27" fmla="*/ 1357520 h 69"/>
              <a:gd name="T28" fmla="*/ 659423 w 52"/>
              <a:gd name="T29" fmla="*/ 1398657 h 69"/>
              <a:gd name="T30" fmla="*/ 865492 w 52"/>
              <a:gd name="T31" fmla="*/ 1398657 h 69"/>
              <a:gd name="T32" fmla="*/ 906706 w 52"/>
              <a:gd name="T33" fmla="*/ 1316383 h 69"/>
              <a:gd name="T34" fmla="*/ 783065 w 52"/>
              <a:gd name="T35" fmla="*/ 1090129 h 69"/>
              <a:gd name="T36" fmla="*/ 1071562 w 52"/>
              <a:gd name="T37" fmla="*/ 1275245 h 69"/>
              <a:gd name="T38" fmla="*/ 906706 w 52"/>
              <a:gd name="T39" fmla="*/ 1007855 h 69"/>
              <a:gd name="T40" fmla="*/ 865492 w 52"/>
              <a:gd name="T41" fmla="*/ 987287 h 69"/>
              <a:gd name="T42" fmla="*/ 824279 w 52"/>
              <a:gd name="T43" fmla="*/ 987287 h 69"/>
              <a:gd name="T44" fmla="*/ 803672 w 52"/>
              <a:gd name="T45" fmla="*/ 1048992 h 69"/>
              <a:gd name="T46" fmla="*/ 968527 w 52"/>
              <a:gd name="T47" fmla="*/ 1316383 h 69"/>
              <a:gd name="T48" fmla="*/ 1030348 w 52"/>
              <a:gd name="T49" fmla="*/ 1336951 h 69"/>
              <a:gd name="T50" fmla="*/ 1050955 w 52"/>
              <a:gd name="T51" fmla="*/ 1316383 h 69"/>
              <a:gd name="T52" fmla="*/ 1071562 w 52"/>
              <a:gd name="T53" fmla="*/ 1275245 h 69"/>
              <a:gd name="T54" fmla="*/ 412139 w 52"/>
              <a:gd name="T55" fmla="*/ 349664 h 69"/>
              <a:gd name="T56" fmla="*/ 473960 w 52"/>
              <a:gd name="T57" fmla="*/ 370233 h 69"/>
              <a:gd name="T58" fmla="*/ 494567 w 52"/>
              <a:gd name="T59" fmla="*/ 349664 h 69"/>
              <a:gd name="T60" fmla="*/ 515174 w 52"/>
              <a:gd name="T61" fmla="*/ 287959 h 69"/>
              <a:gd name="T62" fmla="*/ 350318 w 52"/>
              <a:gd name="T63" fmla="*/ 20568 h 69"/>
              <a:gd name="T64" fmla="*/ 309104 w 52"/>
              <a:gd name="T65" fmla="*/ 0 h 69"/>
              <a:gd name="T66" fmla="*/ 267891 w 52"/>
              <a:gd name="T67" fmla="*/ 20568 h 69"/>
              <a:gd name="T68" fmla="*/ 267891 w 52"/>
              <a:gd name="T69" fmla="*/ 82274 h 69"/>
              <a:gd name="T70" fmla="*/ 412139 w 52"/>
              <a:gd name="T71" fmla="*/ 349664 h 6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2"/>
              <a:gd name="T109" fmla="*/ 0 h 69"/>
              <a:gd name="T110" fmla="*/ 52 w 52"/>
              <a:gd name="T111" fmla="*/ 69 h 6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2" h="69">
                <a:moveTo>
                  <a:pt x="38" y="53"/>
                </a:moveTo>
                <a:cubicBezTo>
                  <a:pt x="37" y="51"/>
                  <a:pt x="34" y="50"/>
                  <a:pt x="32" y="51"/>
                </a:cubicBezTo>
                <a:cubicBezTo>
                  <a:pt x="32" y="51"/>
                  <a:pt x="32" y="51"/>
                  <a:pt x="32" y="51"/>
                </a:cubicBezTo>
                <a:cubicBezTo>
                  <a:pt x="30" y="52"/>
                  <a:pt x="28" y="51"/>
                  <a:pt x="27" y="49"/>
                </a:cubicBezTo>
                <a:cubicBezTo>
                  <a:pt x="15" y="29"/>
                  <a:pt x="15" y="29"/>
                  <a:pt x="15" y="29"/>
                </a:cubicBezTo>
                <a:cubicBezTo>
                  <a:pt x="14" y="27"/>
                  <a:pt x="14" y="24"/>
                  <a:pt x="16" y="23"/>
                </a:cubicBezTo>
                <a:cubicBezTo>
                  <a:pt x="16" y="23"/>
                  <a:pt x="16" y="23"/>
                  <a:pt x="16" y="23"/>
                </a:cubicBezTo>
                <a:cubicBezTo>
                  <a:pt x="18" y="22"/>
                  <a:pt x="19" y="19"/>
                  <a:pt x="18" y="17"/>
                </a:cubicBezTo>
                <a:cubicBezTo>
                  <a:pt x="11" y="6"/>
                  <a:pt x="11" y="6"/>
                  <a:pt x="11" y="6"/>
                </a:cubicBezTo>
                <a:cubicBezTo>
                  <a:pt x="10" y="4"/>
                  <a:pt x="8" y="4"/>
                  <a:pt x="7" y="6"/>
                </a:cubicBezTo>
                <a:cubicBezTo>
                  <a:pt x="1" y="14"/>
                  <a:pt x="1" y="14"/>
                  <a:pt x="1" y="14"/>
                </a:cubicBezTo>
                <a:cubicBezTo>
                  <a:pt x="0" y="16"/>
                  <a:pt x="0" y="19"/>
                  <a:pt x="0" y="21"/>
                </a:cubicBezTo>
                <a:cubicBezTo>
                  <a:pt x="0" y="21"/>
                  <a:pt x="1" y="28"/>
                  <a:pt x="11" y="45"/>
                </a:cubicBezTo>
                <a:cubicBezTo>
                  <a:pt x="20" y="61"/>
                  <a:pt x="26" y="66"/>
                  <a:pt x="26" y="66"/>
                </a:cubicBezTo>
                <a:cubicBezTo>
                  <a:pt x="27" y="68"/>
                  <a:pt x="30" y="69"/>
                  <a:pt x="32" y="68"/>
                </a:cubicBezTo>
                <a:cubicBezTo>
                  <a:pt x="42" y="68"/>
                  <a:pt x="42" y="68"/>
                  <a:pt x="42" y="68"/>
                </a:cubicBezTo>
                <a:cubicBezTo>
                  <a:pt x="44" y="68"/>
                  <a:pt x="45" y="66"/>
                  <a:pt x="44" y="64"/>
                </a:cubicBezTo>
                <a:lnTo>
                  <a:pt x="38" y="53"/>
                </a:lnTo>
                <a:close/>
                <a:moveTo>
                  <a:pt x="52" y="62"/>
                </a:moveTo>
                <a:cubicBezTo>
                  <a:pt x="44" y="49"/>
                  <a:pt x="44" y="49"/>
                  <a:pt x="44" y="49"/>
                </a:cubicBezTo>
                <a:cubicBezTo>
                  <a:pt x="44" y="48"/>
                  <a:pt x="43" y="47"/>
                  <a:pt x="42" y="48"/>
                </a:cubicBezTo>
                <a:cubicBezTo>
                  <a:pt x="40" y="48"/>
                  <a:pt x="40" y="48"/>
                  <a:pt x="40" y="48"/>
                </a:cubicBezTo>
                <a:cubicBezTo>
                  <a:pt x="39" y="49"/>
                  <a:pt x="39" y="50"/>
                  <a:pt x="39" y="51"/>
                </a:cubicBezTo>
                <a:cubicBezTo>
                  <a:pt x="47" y="64"/>
                  <a:pt x="47" y="64"/>
                  <a:pt x="47" y="64"/>
                </a:cubicBezTo>
                <a:cubicBezTo>
                  <a:pt x="48" y="65"/>
                  <a:pt x="49" y="65"/>
                  <a:pt x="50" y="65"/>
                </a:cubicBezTo>
                <a:cubicBezTo>
                  <a:pt x="51" y="64"/>
                  <a:pt x="51" y="64"/>
                  <a:pt x="51" y="64"/>
                </a:cubicBezTo>
                <a:cubicBezTo>
                  <a:pt x="52" y="64"/>
                  <a:pt x="52" y="62"/>
                  <a:pt x="52" y="62"/>
                </a:cubicBezTo>
                <a:close/>
                <a:moveTo>
                  <a:pt x="20" y="17"/>
                </a:moveTo>
                <a:cubicBezTo>
                  <a:pt x="21" y="18"/>
                  <a:pt x="22" y="18"/>
                  <a:pt x="23" y="18"/>
                </a:cubicBezTo>
                <a:cubicBezTo>
                  <a:pt x="24" y="17"/>
                  <a:pt x="24" y="17"/>
                  <a:pt x="24" y="17"/>
                </a:cubicBezTo>
                <a:cubicBezTo>
                  <a:pt x="25" y="16"/>
                  <a:pt x="25" y="15"/>
                  <a:pt x="25" y="14"/>
                </a:cubicBezTo>
                <a:cubicBezTo>
                  <a:pt x="17" y="1"/>
                  <a:pt x="17" y="1"/>
                  <a:pt x="17" y="1"/>
                </a:cubicBezTo>
                <a:cubicBezTo>
                  <a:pt x="17" y="0"/>
                  <a:pt x="16" y="0"/>
                  <a:pt x="15" y="0"/>
                </a:cubicBezTo>
                <a:cubicBezTo>
                  <a:pt x="13" y="1"/>
                  <a:pt x="13" y="1"/>
                  <a:pt x="13" y="1"/>
                </a:cubicBezTo>
                <a:cubicBezTo>
                  <a:pt x="13" y="2"/>
                  <a:pt x="12" y="3"/>
                  <a:pt x="13" y="4"/>
                </a:cubicBezTo>
                <a:lnTo>
                  <a:pt x="20" y="17"/>
                </a:ln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a:solidFill>
                <a:srgbClr val="000000"/>
              </a:solidFill>
              <a:latin typeface="Calibri" panose="020F0502020204030204" pitchFamily="34" charset="0"/>
              <a:sym typeface="宋体" panose="02010600030101010101" pitchFamily="2" charset="-122"/>
            </a:endParaRPr>
          </a:p>
        </p:txBody>
      </p:sp>
      <p:sp>
        <p:nvSpPr>
          <p:cNvPr id="63492" name="TextBox 18"/>
          <p:cNvSpPr>
            <a:spLocks noChangeArrowheads="1"/>
          </p:cNvSpPr>
          <p:nvPr/>
        </p:nvSpPr>
        <p:spPr bwMode="auto">
          <a:xfrm>
            <a:off x="4608513" y="2952750"/>
            <a:ext cx="29749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4" tIns="45718" rIns="91434" bIns="45718">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sz="2400">
                <a:solidFill>
                  <a:srgbClr val="FFD860"/>
                </a:solidFill>
                <a:ea typeface="Dotum" panose="020B0600000101010101" pitchFamily="34" charset="-127"/>
                <a:sym typeface="Arial" panose="020B0604020202020204" pitchFamily="34" charset="0"/>
              </a:rPr>
              <a:t>PART  05</a:t>
            </a:r>
            <a:endParaRPr lang="zh-CN" altLang="en-US" sz="2400">
              <a:solidFill>
                <a:srgbClr val="FFD860"/>
              </a:solidFill>
              <a:ea typeface="Dotum" panose="020B0600000101010101" pitchFamily="34" charset="-127"/>
              <a:sym typeface="Arial" panose="020B0604020202020204" pitchFamily="34" charset="0"/>
            </a:endParaRPr>
          </a:p>
        </p:txBody>
      </p:sp>
      <p:sp>
        <p:nvSpPr>
          <p:cNvPr id="63493" name="文本框 8"/>
          <p:cNvSpPr>
            <a:spLocks noChangeArrowheads="1"/>
          </p:cNvSpPr>
          <p:nvPr/>
        </p:nvSpPr>
        <p:spPr bwMode="auto">
          <a:xfrm>
            <a:off x="4228839" y="3519749"/>
            <a:ext cx="3758134" cy="707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4" tIns="45718" rIns="91434" bIns="45718">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4000" dirty="0">
                <a:solidFill>
                  <a:srgbClr val="FFD860"/>
                </a:solidFill>
                <a:latin typeface="方正兰亭黑_GBK" pitchFamily="2" charset="-122"/>
                <a:ea typeface="方正兰亭黑_GBK" pitchFamily="2" charset="-122"/>
                <a:sym typeface="方正兰亭黑_GBK" pitchFamily="2" charset="-122"/>
              </a:rPr>
              <a:t>联系我们</a:t>
            </a:r>
            <a:endParaRPr lang="en-US" altLang="zh-CN" sz="4000" dirty="0">
              <a:solidFill>
                <a:srgbClr val="FFD860"/>
              </a:solidFill>
              <a:latin typeface="方正兰亭黑_GBK" pitchFamily="2" charset="-122"/>
              <a:ea typeface="方正兰亭黑_GBK" pitchFamily="2" charset="-122"/>
              <a:sym typeface="方正兰亭黑_GBK" pitchFamily="2" charset="-122"/>
            </a:endParaRPr>
          </a:p>
        </p:txBody>
      </p:sp>
      <p:sp>
        <p:nvSpPr>
          <p:cNvPr id="63494" name="矩形 51"/>
          <p:cNvSpPr>
            <a:spLocks noChangeArrowheads="1"/>
          </p:cNvSpPr>
          <p:nvPr/>
        </p:nvSpPr>
        <p:spPr bwMode="auto">
          <a:xfrm>
            <a:off x="4416425" y="4398963"/>
            <a:ext cx="3382963"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4" tIns="45718" rIns="91434" bIns="45718">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20000"/>
              </a:spcBef>
              <a:spcAft>
                <a:spcPct val="0"/>
              </a:spcAft>
              <a:buFont typeface="Arial" panose="020B0604020202020204" pitchFamily="34" charset="0"/>
              <a:buNone/>
            </a:pPr>
            <a:r>
              <a:rPr lang="en-US" altLang="zh-CN" sz="2800">
                <a:solidFill>
                  <a:srgbClr val="FFD860"/>
                </a:solidFill>
                <a:latin typeface="AvantGarde LT Book" pitchFamily="2" charset="0"/>
                <a:ea typeface="方正兰亭黑_GBK" pitchFamily="2" charset="-122"/>
                <a:sym typeface="Arial" panose="020B0604020202020204" pitchFamily="34" charset="0"/>
              </a:rPr>
              <a:t>Contact Us</a:t>
            </a:r>
            <a:endParaRPr lang="zh-CN" altLang="en-US" sz="2800">
              <a:solidFill>
                <a:srgbClr val="FFD860"/>
              </a:solidFill>
              <a:latin typeface="AvantGarde LT Book" pitchFamily="2" charset="0"/>
              <a:ea typeface="方正兰亭黑_GBK" pitchFamily="2" charset="-122"/>
              <a:sym typeface="Arial" panose="020B0604020202020204" pitchFamily="34" charset="0"/>
            </a:endParaRPr>
          </a:p>
        </p:txBody>
      </p:sp>
      <p:sp>
        <p:nvSpPr>
          <p:cNvPr id="63495" name="直接连接符 23"/>
          <p:cNvSpPr>
            <a:spLocks noChangeShapeType="1"/>
          </p:cNvSpPr>
          <p:nvPr/>
        </p:nvSpPr>
        <p:spPr bwMode="auto">
          <a:xfrm>
            <a:off x="4786313" y="4362450"/>
            <a:ext cx="2620962" cy="0"/>
          </a:xfrm>
          <a:prstGeom prst="line">
            <a:avLst/>
          </a:prstGeom>
          <a:noFill/>
          <a:ln w="19050" cmpd="sng">
            <a:solidFill>
              <a:srgbClr val="F0B728"/>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66510745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3491"/>
                                        </p:tgtEl>
                                        <p:attrNameLst>
                                          <p:attrName>style.visibility</p:attrName>
                                        </p:attrNameLst>
                                      </p:cBhvr>
                                      <p:to>
                                        <p:strVal val="visible"/>
                                      </p:to>
                                    </p:set>
                                    <p:animEffect>
                                      <p:cBhvr>
                                        <p:cTn id="7" dur="500"/>
                                        <p:tgtEl>
                                          <p:spTgt spid="63491"/>
                                        </p:tgtEl>
                                      </p:cBhvr>
                                    </p:animEffect>
                                  </p:childTnLst>
                                </p:cTn>
                              </p:par>
                              <p:par>
                                <p:cTn id="8" presetID="26" presetClass="emph" presetSubtype="0" fill="hold" grpId="1" nodeType="withEffect">
                                  <p:stCondLst>
                                    <p:cond delay="250"/>
                                  </p:stCondLst>
                                  <p:childTnLst>
                                    <p:animEffect>
                                      <p:cBhvr>
                                        <p:cTn id="9" dur="550" tmFilter="0, 0; .2, .5; .8, .5; 1, 0"/>
                                        <p:tgtEl>
                                          <p:spTgt spid="63491"/>
                                        </p:tgtEl>
                                      </p:cBhvr>
                                    </p:animEffect>
                                    <p:animScale>
                                      <p:cBhvr>
                                        <p:cTn id="10" dur="275" autoRev="1" fill="hold"/>
                                        <p:tgtEl>
                                          <p:spTgt spid="63491"/>
                                        </p:tgtEl>
                                      </p:cBhvr>
                                      <p:by x="105000" y="105000"/>
                                    </p:animScale>
                                  </p:childTnLst>
                                </p:cTn>
                              </p:par>
                            </p:childTnLst>
                          </p:cTn>
                        </p:par>
                        <p:par>
                          <p:cTn id="11" fill="hold" nodeType="afterGroup">
                            <p:stCondLst>
                              <p:cond delay="800"/>
                            </p:stCondLst>
                            <p:childTnLst>
                              <p:par>
                                <p:cTn id="12" presetID="22" presetClass="entr" presetSubtype="1" fill="hold" grpId="0" nodeType="afterEffect">
                                  <p:stCondLst>
                                    <p:cond delay="0"/>
                                  </p:stCondLst>
                                  <p:childTnLst>
                                    <p:set>
                                      <p:cBhvr>
                                        <p:cTn id="13" dur="1" fill="hold">
                                          <p:stCondLst>
                                            <p:cond delay="0"/>
                                          </p:stCondLst>
                                        </p:cTn>
                                        <p:tgtEl>
                                          <p:spTgt spid="63492"/>
                                        </p:tgtEl>
                                        <p:attrNameLst>
                                          <p:attrName>style.visibility</p:attrName>
                                        </p:attrNameLst>
                                      </p:cBhvr>
                                      <p:to>
                                        <p:strVal val="visible"/>
                                      </p:to>
                                    </p:set>
                                    <p:animEffect>
                                      <p:cBhvr>
                                        <p:cTn id="14" dur="500"/>
                                        <p:tgtEl>
                                          <p:spTgt spid="63492"/>
                                        </p:tgtEl>
                                      </p:cBhvr>
                                    </p:animEffect>
                                  </p:childTnLst>
                                </p:cTn>
                              </p:par>
                            </p:childTnLst>
                          </p:cTn>
                        </p:par>
                        <p:par>
                          <p:cTn id="15" fill="hold" nodeType="afterGroup">
                            <p:stCondLst>
                              <p:cond delay="1300"/>
                            </p:stCondLst>
                            <p:childTnLst>
                              <p:par>
                                <p:cTn id="16" presetID="16" presetClass="entr" presetSubtype="37" fill="hold" grpId="0" nodeType="afterEffect">
                                  <p:stCondLst>
                                    <p:cond delay="0"/>
                                  </p:stCondLst>
                                  <p:childTnLst>
                                    <p:set>
                                      <p:cBhvr>
                                        <p:cTn id="17" dur="1" fill="hold">
                                          <p:stCondLst>
                                            <p:cond delay="0"/>
                                          </p:stCondLst>
                                        </p:cTn>
                                        <p:tgtEl>
                                          <p:spTgt spid="63495"/>
                                        </p:tgtEl>
                                        <p:attrNameLst>
                                          <p:attrName>style.visibility</p:attrName>
                                        </p:attrNameLst>
                                      </p:cBhvr>
                                      <p:to>
                                        <p:strVal val="visible"/>
                                      </p:to>
                                    </p:set>
                                    <p:animEffect>
                                      <p:cBhvr>
                                        <p:cTn id="18" dur="500"/>
                                        <p:tgtEl>
                                          <p:spTgt spid="63495"/>
                                        </p:tgtEl>
                                      </p:cBhvr>
                                    </p:animEffect>
                                  </p:childTnLst>
                                </p:cTn>
                              </p:par>
                            </p:childTnLst>
                          </p:cTn>
                        </p:par>
                        <p:par>
                          <p:cTn id="19" fill="hold" nodeType="afterGroup">
                            <p:stCondLst>
                              <p:cond delay="1800"/>
                            </p:stCondLst>
                            <p:childTnLst>
                              <p:par>
                                <p:cTn id="20" presetID="12" presetClass="entr" presetSubtype="4" fill="hold" grpId="0" nodeType="afterEffect">
                                  <p:stCondLst>
                                    <p:cond delay="0"/>
                                  </p:stCondLst>
                                  <p:childTnLst>
                                    <p:set>
                                      <p:cBhvr>
                                        <p:cTn id="21" dur="1" fill="hold">
                                          <p:stCondLst>
                                            <p:cond delay="0"/>
                                          </p:stCondLst>
                                        </p:cTn>
                                        <p:tgtEl>
                                          <p:spTgt spid="63493"/>
                                        </p:tgtEl>
                                        <p:attrNameLst>
                                          <p:attrName>style.visibility</p:attrName>
                                        </p:attrNameLst>
                                      </p:cBhvr>
                                      <p:to>
                                        <p:strVal val="visible"/>
                                      </p:to>
                                    </p:set>
                                    <p:anim calcmode="lin" valueType="num">
                                      <p:cBhvr>
                                        <p:cTn id="22" dur="500"/>
                                        <p:tgtEl>
                                          <p:spTgt spid="63493"/>
                                        </p:tgtEl>
                                        <p:attrNameLst>
                                          <p:attrName>ppt_y</p:attrName>
                                        </p:attrNameLst>
                                      </p:cBhvr>
                                      <p:tavLst>
                                        <p:tav tm="0">
                                          <p:val>
                                            <p:strVal val="#ppt_y+#ppt_h*1.125000"/>
                                          </p:val>
                                        </p:tav>
                                        <p:tav tm="100000">
                                          <p:val>
                                            <p:strVal val="#ppt_y"/>
                                          </p:val>
                                        </p:tav>
                                      </p:tavLst>
                                    </p:anim>
                                    <p:animEffect>
                                      <p:cBhvr>
                                        <p:cTn id="23" dur="500"/>
                                        <p:tgtEl>
                                          <p:spTgt spid="63493"/>
                                        </p:tgtEl>
                                      </p:cBhvr>
                                    </p:animEffect>
                                  </p:childTnLst>
                                </p:cTn>
                              </p:par>
                              <p:par>
                                <p:cTn id="24" presetID="12" presetClass="entr" presetSubtype="1" fill="hold" grpId="0" nodeType="withEffect">
                                  <p:stCondLst>
                                    <p:cond delay="50"/>
                                  </p:stCondLst>
                                  <p:childTnLst>
                                    <p:set>
                                      <p:cBhvr>
                                        <p:cTn id="25" dur="1" fill="hold">
                                          <p:stCondLst>
                                            <p:cond delay="0"/>
                                          </p:stCondLst>
                                        </p:cTn>
                                        <p:tgtEl>
                                          <p:spTgt spid="63494"/>
                                        </p:tgtEl>
                                        <p:attrNameLst>
                                          <p:attrName>style.visibility</p:attrName>
                                        </p:attrNameLst>
                                      </p:cBhvr>
                                      <p:to>
                                        <p:strVal val="visible"/>
                                      </p:to>
                                    </p:set>
                                    <p:anim calcmode="lin" valueType="num">
                                      <p:cBhvr>
                                        <p:cTn id="26" dur="500"/>
                                        <p:tgtEl>
                                          <p:spTgt spid="63494"/>
                                        </p:tgtEl>
                                        <p:attrNameLst>
                                          <p:attrName>ppt_y</p:attrName>
                                        </p:attrNameLst>
                                      </p:cBhvr>
                                      <p:tavLst>
                                        <p:tav tm="0">
                                          <p:val>
                                            <p:strVal val="#ppt_y-#ppt_h*1.125000"/>
                                          </p:val>
                                        </p:tav>
                                        <p:tav tm="100000">
                                          <p:val>
                                            <p:strVal val="#ppt_y"/>
                                          </p:val>
                                        </p:tav>
                                      </p:tavLst>
                                    </p:anim>
                                    <p:animEffect>
                                      <p:cBhvr>
                                        <p:cTn id="27" dur="500"/>
                                        <p:tgtEl>
                                          <p:spTgt spid="634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491" grpId="0" bldLvl="0" animBg="1" autoUpdateAnimBg="0"/>
      <p:bldP spid="63491" grpId="1" bldLvl="0" animBg="1" autoUpdateAnimBg="0"/>
      <p:bldP spid="63492" grpId="0" bldLvl="0" autoUpdateAnimBg="0"/>
      <p:bldP spid="63493" grpId="0" bldLvl="0" autoUpdateAnimBg="0"/>
      <p:bldP spid="63494" grpId="0" bldLvl="0" autoUpdateAnimBg="0"/>
      <p:bldP spid="63495"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4AAE8951-C58E-4A24-BCD9-4A8BACF3D62B}" type="slidenum">
              <a:rPr lang="zh-CN" altLang="en-US" sz="1200" smtClean="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26</a:t>
            </a:fld>
            <a:endParaRPr lang="zh-CN" altLang="en-US" smtClean="0">
              <a:solidFill>
                <a:srgbClr val="000000"/>
              </a:solidFill>
              <a:sym typeface="方正兰亭黑_GBK" pitchFamily="2" charset="-122"/>
            </a:endParaRPr>
          </a:p>
        </p:txBody>
      </p:sp>
      <p:sp>
        <p:nvSpPr>
          <p:cNvPr id="66563" name="TextBox 37"/>
          <p:cNvSpPr>
            <a:spLocks noChangeArrowheads="1"/>
          </p:cNvSpPr>
          <p:nvPr/>
        </p:nvSpPr>
        <p:spPr bwMode="auto">
          <a:xfrm>
            <a:off x="3182938" y="2057400"/>
            <a:ext cx="5848350" cy="132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5" tIns="45719" rIns="91435" bIns="45719">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8000" smtClean="0">
                <a:solidFill>
                  <a:srgbClr val="FFD860"/>
                </a:solidFill>
                <a:ea typeface="方正兰亭黑_GBK" pitchFamily="2" charset="-122"/>
                <a:sym typeface="Arial" panose="020B0604020202020204" pitchFamily="34" charset="0"/>
              </a:rPr>
              <a:t>谢谢欣赏</a:t>
            </a:r>
            <a:endParaRPr lang="zh-CN" altLang="en-US" smtClean="0">
              <a:solidFill>
                <a:srgbClr val="FFD860"/>
              </a:solidFill>
            </a:endParaRPr>
          </a:p>
        </p:txBody>
      </p:sp>
      <p:sp>
        <p:nvSpPr>
          <p:cNvPr id="66564" name="文本框 29"/>
          <p:cNvSpPr>
            <a:spLocks noChangeArrowheads="1"/>
          </p:cNvSpPr>
          <p:nvPr/>
        </p:nvSpPr>
        <p:spPr bwMode="auto">
          <a:xfrm>
            <a:off x="5216525" y="1454150"/>
            <a:ext cx="18542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en-US" altLang="zh-CN" sz="3600" smtClean="0">
                <a:solidFill>
                  <a:srgbClr val="FFD860"/>
                </a:solidFill>
                <a:latin typeface="Calibri" panose="020F0502020204030204" pitchFamily="34" charset="0"/>
                <a:sym typeface="Calibri" panose="020F0502020204030204" pitchFamily="34" charset="0"/>
              </a:rPr>
              <a:t>THE END</a:t>
            </a:r>
            <a:endParaRPr lang="zh-CN" altLang="en-US" sz="3600" smtClean="0">
              <a:solidFill>
                <a:srgbClr val="FFD860"/>
              </a:solidFill>
              <a:latin typeface="Calibri" panose="020F0502020204030204" pitchFamily="34" charset="0"/>
              <a:sym typeface="宋体" panose="02010600030101010101" pitchFamily="2" charset="-122"/>
            </a:endParaRPr>
          </a:p>
        </p:txBody>
      </p:sp>
      <p:sp>
        <p:nvSpPr>
          <p:cNvPr id="66565" name="椭圆 3"/>
          <p:cNvSpPr>
            <a:spLocks noChangeArrowheads="1"/>
          </p:cNvSpPr>
          <p:nvPr/>
        </p:nvSpPr>
        <p:spPr bwMode="auto">
          <a:xfrm>
            <a:off x="5292725" y="4227513"/>
            <a:ext cx="1606550" cy="1608137"/>
          </a:xfrm>
          <a:prstGeom prst="ellipse">
            <a:avLst/>
          </a:prstGeom>
          <a:solidFill>
            <a:srgbClr val="FFD860">
              <a:alpha val="39999"/>
            </a:srgb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2400" smtClean="0">
              <a:solidFill>
                <a:srgbClr val="FFFFFF"/>
              </a:solidFill>
              <a:latin typeface="宋体" panose="02010600030101010101" pitchFamily="2" charset="-122"/>
              <a:sym typeface="宋体" panose="02010600030101010101" pitchFamily="2" charset="-122"/>
            </a:endParaRPr>
          </a:p>
        </p:txBody>
      </p:sp>
      <p:sp>
        <p:nvSpPr>
          <p:cNvPr id="66566" name="文本框 4"/>
          <p:cNvSpPr>
            <a:spLocks noChangeArrowheads="1"/>
          </p:cNvSpPr>
          <p:nvPr/>
        </p:nvSpPr>
        <p:spPr bwMode="auto">
          <a:xfrm>
            <a:off x="5377795" y="4738688"/>
            <a:ext cx="141577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3200" dirty="0" smtClean="0">
                <a:solidFill>
                  <a:srgbClr val="FFD860"/>
                </a:solidFill>
                <a:latin typeface="Impact" panose="020B0806030902050204" pitchFamily="34" charset="0"/>
                <a:sym typeface="Impact" panose="020B0806030902050204" pitchFamily="34" charset="0"/>
              </a:rPr>
              <a:t>伍仁组</a:t>
            </a:r>
          </a:p>
        </p:txBody>
      </p:sp>
      <p:sp>
        <p:nvSpPr>
          <p:cNvPr id="2" name="文本框 1"/>
          <p:cNvSpPr txBox="1"/>
          <p:nvPr/>
        </p:nvSpPr>
        <p:spPr>
          <a:xfrm>
            <a:off x="9568100" y="4227513"/>
            <a:ext cx="2623900" cy="1938992"/>
          </a:xfrm>
          <a:prstGeom prst="rect">
            <a:avLst/>
          </a:prstGeom>
          <a:noFill/>
        </p:spPr>
        <p:txBody>
          <a:bodyPr wrap="square" rtlCol="0">
            <a:spAutoFit/>
          </a:bodyPr>
          <a:lstStyle/>
          <a:p>
            <a:pPr lvl="0" algn="ctr" fontAlgn="base">
              <a:spcBef>
                <a:spcPct val="0"/>
              </a:spcBef>
              <a:spcAft>
                <a:spcPct val="0"/>
              </a:spcAft>
            </a:pPr>
            <a:r>
              <a:rPr lang="zh-CN" altLang="en-US" sz="2400" dirty="0">
                <a:solidFill>
                  <a:srgbClr val="FFD860"/>
                </a:solidFill>
                <a:latin typeface="Gigi" panose="04040504061007020D02" pitchFamily="82" charset="0"/>
                <a:sym typeface="Impact" panose="020B0806030902050204" pitchFamily="34" charset="0"/>
              </a:rPr>
              <a:t>费瑶  </a:t>
            </a:r>
            <a:r>
              <a:rPr lang="en-US" altLang="zh-CN" sz="2400" dirty="0">
                <a:solidFill>
                  <a:srgbClr val="FFD860"/>
                </a:solidFill>
                <a:latin typeface="Gigi" panose="04040504061007020D02" pitchFamily="82" charset="0"/>
                <a:sym typeface="Impact" panose="020B0806030902050204" pitchFamily="34" charset="0"/>
              </a:rPr>
              <a:t>141050017</a:t>
            </a:r>
          </a:p>
          <a:p>
            <a:pPr lvl="0" algn="ctr" fontAlgn="base">
              <a:spcBef>
                <a:spcPct val="0"/>
              </a:spcBef>
              <a:spcAft>
                <a:spcPct val="0"/>
              </a:spcAft>
            </a:pPr>
            <a:r>
              <a:rPr lang="zh-CN" altLang="en-US" sz="2400" dirty="0">
                <a:solidFill>
                  <a:srgbClr val="FFD860"/>
                </a:solidFill>
                <a:latin typeface="Gigi" panose="04040504061007020D02" pitchFamily="82" charset="0"/>
                <a:sym typeface="Impact" panose="020B0806030902050204" pitchFamily="34" charset="0"/>
              </a:rPr>
              <a:t>杜莹  </a:t>
            </a:r>
            <a:r>
              <a:rPr lang="en-US" altLang="zh-CN" sz="2400" dirty="0">
                <a:solidFill>
                  <a:srgbClr val="FFD860"/>
                </a:solidFill>
                <a:latin typeface="Gigi" panose="04040504061007020D02" pitchFamily="82" charset="0"/>
                <a:sym typeface="Impact" panose="020B0806030902050204" pitchFamily="34" charset="0"/>
              </a:rPr>
              <a:t>141050015</a:t>
            </a:r>
          </a:p>
          <a:p>
            <a:pPr lvl="0" algn="ctr" fontAlgn="base">
              <a:spcBef>
                <a:spcPct val="0"/>
              </a:spcBef>
              <a:spcAft>
                <a:spcPct val="0"/>
              </a:spcAft>
            </a:pPr>
            <a:r>
              <a:rPr lang="zh-CN" altLang="en-US" sz="2400" dirty="0">
                <a:solidFill>
                  <a:srgbClr val="FFD860"/>
                </a:solidFill>
                <a:latin typeface="Gigi" panose="04040504061007020D02" pitchFamily="82" charset="0"/>
                <a:sym typeface="Impact" panose="020B0806030902050204" pitchFamily="34" charset="0"/>
              </a:rPr>
              <a:t>韩瑜  </a:t>
            </a:r>
            <a:r>
              <a:rPr lang="en-US" altLang="zh-CN" sz="2400" dirty="0" smtClean="0">
                <a:solidFill>
                  <a:srgbClr val="FFD860"/>
                </a:solidFill>
                <a:latin typeface="Gigi" panose="04040504061007020D02" pitchFamily="82" charset="0"/>
                <a:sym typeface="Impact" panose="020B0806030902050204" pitchFamily="34" charset="0"/>
              </a:rPr>
              <a:t>141050021</a:t>
            </a:r>
          </a:p>
          <a:p>
            <a:pPr lvl="0" algn="ctr" fontAlgn="base">
              <a:spcBef>
                <a:spcPct val="0"/>
              </a:spcBef>
              <a:spcAft>
                <a:spcPct val="0"/>
              </a:spcAft>
            </a:pPr>
            <a:r>
              <a:rPr lang="zh-CN" altLang="en-US" sz="2400" dirty="0" smtClean="0">
                <a:solidFill>
                  <a:srgbClr val="FFD860"/>
                </a:solidFill>
                <a:latin typeface="Gigi" panose="04040504061007020D02" pitchFamily="82" charset="0"/>
                <a:sym typeface="Impact" panose="020B0806030902050204" pitchFamily="34" charset="0"/>
              </a:rPr>
              <a:t>方</a:t>
            </a:r>
            <a:r>
              <a:rPr lang="zh-CN" altLang="en-US" sz="2400" dirty="0">
                <a:solidFill>
                  <a:srgbClr val="FFD860"/>
                </a:solidFill>
                <a:latin typeface="Gigi" panose="04040504061007020D02" pitchFamily="82" charset="0"/>
                <a:sym typeface="Impact" panose="020B0806030902050204" pitchFamily="34" charset="0"/>
              </a:rPr>
              <a:t>婕妤</a:t>
            </a:r>
            <a:r>
              <a:rPr lang="en-US" altLang="zh-CN" sz="2400" dirty="0">
                <a:solidFill>
                  <a:srgbClr val="FFD860"/>
                </a:solidFill>
                <a:latin typeface="Gigi" panose="04040504061007020D02" pitchFamily="82" charset="0"/>
                <a:sym typeface="Impact" panose="020B0806030902050204" pitchFamily="34" charset="0"/>
              </a:rPr>
              <a:t>141050016</a:t>
            </a:r>
          </a:p>
          <a:p>
            <a:pPr lvl="0" algn="ctr" fontAlgn="base">
              <a:spcBef>
                <a:spcPct val="0"/>
              </a:spcBef>
              <a:spcAft>
                <a:spcPct val="0"/>
              </a:spcAft>
            </a:pPr>
            <a:r>
              <a:rPr lang="zh-CN" altLang="en-US" sz="2400" dirty="0">
                <a:solidFill>
                  <a:srgbClr val="FFD860"/>
                </a:solidFill>
                <a:latin typeface="Gigi" panose="04040504061007020D02" pitchFamily="82" charset="0"/>
                <a:sym typeface="Impact" panose="020B0806030902050204" pitchFamily="34" charset="0"/>
              </a:rPr>
              <a:t>徐晓玥</a:t>
            </a:r>
            <a:r>
              <a:rPr lang="en-US" altLang="zh-CN" sz="2400" dirty="0">
                <a:solidFill>
                  <a:srgbClr val="FFD860"/>
                </a:solidFill>
                <a:latin typeface="Gigi" panose="04040504061007020D02" pitchFamily="82" charset="0"/>
                <a:sym typeface="Impact" panose="020B0806030902050204" pitchFamily="34" charset="0"/>
              </a:rPr>
              <a:t>131250010</a:t>
            </a:r>
            <a:endParaRPr lang="zh-CN" altLang="en-US" sz="2400" dirty="0">
              <a:solidFill>
                <a:srgbClr val="FFD860"/>
              </a:solidFill>
              <a:latin typeface="Gigi" panose="04040504061007020D02" pitchFamily="82" charset="0"/>
              <a:sym typeface="Impact" panose="020B0806030902050204" pitchFamily="34" charset="0"/>
            </a:endParaRPr>
          </a:p>
        </p:txBody>
      </p:sp>
    </p:spTree>
    <p:extLst>
      <p:ext uri="{BB962C8B-B14F-4D97-AF65-F5344CB8AC3E}">
        <p14:creationId xmlns:p14="http://schemas.microsoft.com/office/powerpoint/2010/main" val="139591070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3" presetClass="entr" presetSubtype="36" fill="hold" grpId="0" nodeType="withEffect">
                                  <p:stCondLst>
                                    <p:cond delay="0"/>
                                  </p:stCondLst>
                                  <p:childTnLst>
                                    <p:set>
                                      <p:cBhvr>
                                        <p:cTn id="6" dur="1" fill="hold">
                                          <p:stCondLst>
                                            <p:cond delay="0"/>
                                          </p:stCondLst>
                                        </p:cTn>
                                        <p:tgtEl>
                                          <p:spTgt spid="66564"/>
                                        </p:tgtEl>
                                        <p:attrNameLst>
                                          <p:attrName>style.visibility</p:attrName>
                                        </p:attrNameLst>
                                      </p:cBhvr>
                                      <p:to>
                                        <p:strVal val="visible"/>
                                      </p:to>
                                    </p:set>
                                    <p:anim calcmode="lin" valueType="num">
                                      <p:cBhvr>
                                        <p:cTn id="7" dur="1000" fill="hold"/>
                                        <p:tgtEl>
                                          <p:spTgt spid="66564"/>
                                        </p:tgtEl>
                                        <p:attrNameLst>
                                          <p:attrName>ppt_w</p:attrName>
                                        </p:attrNameLst>
                                      </p:cBhvr>
                                      <p:tavLst>
                                        <p:tav tm="0">
                                          <p:val>
                                            <p:strVal val="(6*min(max(#ppt_w*#ppt_h,.3),1)-7.4)/-.7*#ppt_w"/>
                                          </p:val>
                                        </p:tav>
                                        <p:tav tm="100000">
                                          <p:val>
                                            <p:strVal val="#ppt_w"/>
                                          </p:val>
                                        </p:tav>
                                      </p:tavLst>
                                    </p:anim>
                                    <p:anim calcmode="lin" valueType="num">
                                      <p:cBhvr>
                                        <p:cTn id="8" dur="1000" fill="hold"/>
                                        <p:tgtEl>
                                          <p:spTgt spid="66564"/>
                                        </p:tgtEl>
                                        <p:attrNameLst>
                                          <p:attrName>ppt_h</p:attrName>
                                        </p:attrNameLst>
                                      </p:cBhvr>
                                      <p:tavLst>
                                        <p:tav tm="0">
                                          <p:val>
                                            <p:strVal val="(6*min(max(#ppt_w*#ppt_h,.3),1)-7.4)/-.7*#ppt_h"/>
                                          </p:val>
                                        </p:tav>
                                        <p:tav tm="100000">
                                          <p:val>
                                            <p:strVal val="#ppt_h"/>
                                          </p:val>
                                        </p:tav>
                                      </p:tavLst>
                                    </p:anim>
                                    <p:anim calcmode="lin" valueType="num">
                                      <p:cBhvr>
                                        <p:cTn id="9" dur="1000" fill="hold"/>
                                        <p:tgtEl>
                                          <p:spTgt spid="66564"/>
                                        </p:tgtEl>
                                        <p:attrNameLst>
                                          <p:attrName>ppt_x</p:attrName>
                                        </p:attrNameLst>
                                      </p:cBhvr>
                                      <p:tavLst>
                                        <p:tav tm="0">
                                          <p:val>
                                            <p:fltVal val="0.5"/>
                                          </p:val>
                                        </p:tav>
                                        <p:tav tm="100000">
                                          <p:val>
                                            <p:strVal val="#ppt_x"/>
                                          </p:val>
                                        </p:tav>
                                      </p:tavLst>
                                    </p:anim>
                                    <p:anim calcmode="lin" valueType="num">
                                      <p:cBhvr>
                                        <p:cTn id="10" dur="1000" fill="hold"/>
                                        <p:tgtEl>
                                          <p:spTgt spid="66564"/>
                                        </p:tgtEl>
                                        <p:attrNameLst>
                                          <p:attrName>ppt_y</p:attrName>
                                        </p:attrNameLst>
                                      </p:cBhvr>
                                      <p:tavLst>
                                        <p:tav tm="0">
                                          <p:val>
                                            <p:strVal val="1+(6*min(max(#ppt_w*#ppt_h,.3),1)-7.4)/-.7*#ppt_h/2"/>
                                          </p:val>
                                        </p:tav>
                                        <p:tav tm="100000">
                                          <p:val>
                                            <p:strVal val="#ppt_y"/>
                                          </p:val>
                                        </p:tav>
                                      </p:tavLst>
                                    </p:anim>
                                  </p:childTnLst>
                                </p:cTn>
                              </p:par>
                              <p:par>
                                <p:cTn id="11" presetID="12" presetClass="entr" presetSubtype="1" fill="hold" grpId="0" nodeType="withEffect">
                                  <p:stCondLst>
                                    <p:cond delay="500"/>
                                  </p:stCondLst>
                                  <p:childTnLst>
                                    <p:set>
                                      <p:cBhvr>
                                        <p:cTn id="12" dur="1" fill="hold">
                                          <p:stCondLst>
                                            <p:cond delay="0"/>
                                          </p:stCondLst>
                                        </p:cTn>
                                        <p:tgtEl>
                                          <p:spTgt spid="66563"/>
                                        </p:tgtEl>
                                        <p:attrNameLst>
                                          <p:attrName>style.visibility</p:attrName>
                                        </p:attrNameLst>
                                      </p:cBhvr>
                                      <p:to>
                                        <p:strVal val="visible"/>
                                      </p:to>
                                    </p:set>
                                    <p:anim calcmode="lin" valueType="num">
                                      <p:cBhvr>
                                        <p:cTn id="13" dur="750"/>
                                        <p:tgtEl>
                                          <p:spTgt spid="66563"/>
                                        </p:tgtEl>
                                        <p:attrNameLst>
                                          <p:attrName>ppt_y</p:attrName>
                                        </p:attrNameLst>
                                      </p:cBhvr>
                                      <p:tavLst>
                                        <p:tav tm="0">
                                          <p:val>
                                            <p:strVal val="#ppt_y-#ppt_h*1.125000"/>
                                          </p:val>
                                        </p:tav>
                                        <p:tav tm="100000">
                                          <p:val>
                                            <p:strVal val="#ppt_y"/>
                                          </p:val>
                                        </p:tav>
                                      </p:tavLst>
                                    </p:anim>
                                    <p:animEffect>
                                      <p:cBhvr>
                                        <p:cTn id="14" dur="750"/>
                                        <p:tgtEl>
                                          <p:spTgt spid="66563"/>
                                        </p:tgtEl>
                                      </p:cBhvr>
                                    </p:animEffect>
                                  </p:childTnLst>
                                </p:cTn>
                              </p:par>
                            </p:childTnLst>
                          </p:cTn>
                        </p:par>
                        <p:par>
                          <p:cTn id="15" fill="hold" nodeType="afterGroup">
                            <p:stCondLst>
                              <p:cond delay="1250"/>
                            </p:stCondLst>
                            <p:childTnLst>
                              <p:par>
                                <p:cTn id="16" presetID="31" presetClass="entr" presetSubtype="0" fill="hold" grpId="0" nodeType="afterEffect">
                                  <p:stCondLst>
                                    <p:cond delay="0"/>
                                  </p:stCondLst>
                                  <p:childTnLst>
                                    <p:set>
                                      <p:cBhvr>
                                        <p:cTn id="17" dur="1" fill="hold">
                                          <p:stCondLst>
                                            <p:cond delay="0"/>
                                          </p:stCondLst>
                                        </p:cTn>
                                        <p:tgtEl>
                                          <p:spTgt spid="66565"/>
                                        </p:tgtEl>
                                        <p:attrNameLst>
                                          <p:attrName>style.visibility</p:attrName>
                                        </p:attrNameLst>
                                      </p:cBhvr>
                                      <p:to>
                                        <p:strVal val="visible"/>
                                      </p:to>
                                    </p:set>
                                    <p:anim calcmode="lin" valueType="num">
                                      <p:cBhvr>
                                        <p:cTn id="18" dur="500" fill="hold"/>
                                        <p:tgtEl>
                                          <p:spTgt spid="66565"/>
                                        </p:tgtEl>
                                        <p:attrNameLst>
                                          <p:attrName>ppt_w</p:attrName>
                                        </p:attrNameLst>
                                      </p:cBhvr>
                                      <p:tavLst>
                                        <p:tav tm="0">
                                          <p:val>
                                            <p:fltVal val="0"/>
                                          </p:val>
                                        </p:tav>
                                        <p:tav tm="100000">
                                          <p:val>
                                            <p:strVal val="#ppt_w"/>
                                          </p:val>
                                        </p:tav>
                                      </p:tavLst>
                                    </p:anim>
                                    <p:anim calcmode="lin" valueType="num">
                                      <p:cBhvr>
                                        <p:cTn id="19" dur="500" fill="hold"/>
                                        <p:tgtEl>
                                          <p:spTgt spid="66565"/>
                                        </p:tgtEl>
                                        <p:attrNameLst>
                                          <p:attrName>ppt_h</p:attrName>
                                        </p:attrNameLst>
                                      </p:cBhvr>
                                      <p:tavLst>
                                        <p:tav tm="0">
                                          <p:val>
                                            <p:fltVal val="0"/>
                                          </p:val>
                                        </p:tav>
                                        <p:tav tm="100000">
                                          <p:val>
                                            <p:strVal val="#ppt_h"/>
                                          </p:val>
                                        </p:tav>
                                      </p:tavLst>
                                    </p:anim>
                                    <p:anim calcmode="lin" valueType="num">
                                      <p:cBhvr>
                                        <p:cTn id="20" dur="500" fill="hold"/>
                                        <p:tgtEl>
                                          <p:spTgt spid="66565"/>
                                        </p:tgtEl>
                                        <p:attrNameLst>
                                          <p:attrName>style.rotation</p:attrName>
                                        </p:attrNameLst>
                                      </p:cBhvr>
                                      <p:tavLst>
                                        <p:tav tm="0">
                                          <p:val>
                                            <p:fltVal val="90"/>
                                          </p:val>
                                        </p:tav>
                                        <p:tav tm="100000">
                                          <p:val>
                                            <p:fltVal val="0"/>
                                          </p:val>
                                        </p:tav>
                                      </p:tavLst>
                                    </p:anim>
                                    <p:animEffect>
                                      <p:cBhvr>
                                        <p:cTn id="21" dur="500"/>
                                        <p:tgtEl>
                                          <p:spTgt spid="66565"/>
                                        </p:tgtEl>
                                      </p:cBhvr>
                                    </p:animEffect>
                                  </p:childTnLst>
                                </p:cTn>
                              </p:par>
                              <p:par>
                                <p:cTn id="22" presetID="31" presetClass="entr" presetSubtype="0" fill="hold" grpId="0" nodeType="withEffect">
                                  <p:stCondLst>
                                    <p:cond delay="0"/>
                                  </p:stCondLst>
                                  <p:childTnLst>
                                    <p:set>
                                      <p:cBhvr>
                                        <p:cTn id="23" dur="1" fill="hold">
                                          <p:stCondLst>
                                            <p:cond delay="0"/>
                                          </p:stCondLst>
                                        </p:cTn>
                                        <p:tgtEl>
                                          <p:spTgt spid="66566"/>
                                        </p:tgtEl>
                                        <p:attrNameLst>
                                          <p:attrName>style.visibility</p:attrName>
                                        </p:attrNameLst>
                                      </p:cBhvr>
                                      <p:to>
                                        <p:strVal val="visible"/>
                                      </p:to>
                                    </p:set>
                                    <p:anim calcmode="lin" valueType="num">
                                      <p:cBhvr>
                                        <p:cTn id="24" dur="500" fill="hold"/>
                                        <p:tgtEl>
                                          <p:spTgt spid="66566"/>
                                        </p:tgtEl>
                                        <p:attrNameLst>
                                          <p:attrName>ppt_w</p:attrName>
                                        </p:attrNameLst>
                                      </p:cBhvr>
                                      <p:tavLst>
                                        <p:tav tm="0">
                                          <p:val>
                                            <p:fltVal val="0"/>
                                          </p:val>
                                        </p:tav>
                                        <p:tav tm="100000">
                                          <p:val>
                                            <p:strVal val="#ppt_w"/>
                                          </p:val>
                                        </p:tav>
                                      </p:tavLst>
                                    </p:anim>
                                    <p:anim calcmode="lin" valueType="num">
                                      <p:cBhvr>
                                        <p:cTn id="25" dur="500" fill="hold"/>
                                        <p:tgtEl>
                                          <p:spTgt spid="66566"/>
                                        </p:tgtEl>
                                        <p:attrNameLst>
                                          <p:attrName>ppt_h</p:attrName>
                                        </p:attrNameLst>
                                      </p:cBhvr>
                                      <p:tavLst>
                                        <p:tav tm="0">
                                          <p:val>
                                            <p:fltVal val="0"/>
                                          </p:val>
                                        </p:tav>
                                        <p:tav tm="100000">
                                          <p:val>
                                            <p:strVal val="#ppt_h"/>
                                          </p:val>
                                        </p:tav>
                                      </p:tavLst>
                                    </p:anim>
                                    <p:anim calcmode="lin" valueType="num">
                                      <p:cBhvr>
                                        <p:cTn id="26" dur="500" fill="hold"/>
                                        <p:tgtEl>
                                          <p:spTgt spid="66566"/>
                                        </p:tgtEl>
                                        <p:attrNameLst>
                                          <p:attrName>style.rotation</p:attrName>
                                        </p:attrNameLst>
                                      </p:cBhvr>
                                      <p:tavLst>
                                        <p:tav tm="0">
                                          <p:val>
                                            <p:fltVal val="90"/>
                                          </p:val>
                                        </p:tav>
                                        <p:tav tm="100000">
                                          <p:val>
                                            <p:fltVal val="0"/>
                                          </p:val>
                                        </p:tav>
                                      </p:tavLst>
                                    </p:anim>
                                    <p:animEffect>
                                      <p:cBhvr>
                                        <p:cTn id="27" dur="500"/>
                                        <p:tgtEl>
                                          <p:spTgt spid="66566"/>
                                        </p:tgtEl>
                                      </p:cBhvr>
                                    </p:animEffect>
                                  </p:childTnLst>
                                </p:cTn>
                              </p:par>
                            </p:childTnLst>
                          </p:cTn>
                        </p:par>
                        <p:par>
                          <p:cTn id="28" fill="hold">
                            <p:stCondLst>
                              <p:cond delay="1750"/>
                            </p:stCondLst>
                            <p:childTnLst>
                              <p:par>
                                <p:cTn id="29" presetID="1" presetClass="entr" presetSubtype="0" fill="hold" nodeType="afterEffect">
                                  <p:stCondLst>
                                    <p:cond delay="0"/>
                                  </p:stCondLst>
                                  <p:childTnLst>
                                    <p:set>
                                      <p:cBhvr>
                                        <p:cTn id="30" dur="1" fill="hold">
                                          <p:stCondLst>
                                            <p:cond delay="0"/>
                                          </p:stCondLst>
                                        </p:cTn>
                                        <p:tgtEl>
                                          <p:spTgt spid="2">
                                            <p:txEl>
                                              <p:pRg st="0" end="0"/>
                                            </p:txEl>
                                          </p:spTgt>
                                        </p:tgtEl>
                                        <p:attrNameLst>
                                          <p:attrName>style.visibility</p:attrName>
                                        </p:attrNameLst>
                                      </p:cBhvr>
                                      <p:to>
                                        <p:strVal val="visible"/>
                                      </p:to>
                                    </p:set>
                                  </p:childTnLst>
                                </p:cTn>
                              </p:par>
                            </p:childTnLst>
                          </p:cTn>
                        </p:par>
                        <p:par>
                          <p:cTn id="31" fill="hold">
                            <p:stCondLst>
                              <p:cond delay="1750"/>
                            </p:stCondLst>
                            <p:childTnLst>
                              <p:par>
                                <p:cTn id="32" presetID="1" presetClass="entr" presetSubtype="0" fill="hold" nodeType="afterEffect">
                                  <p:stCondLst>
                                    <p:cond delay="0"/>
                                  </p:stCondLst>
                                  <p:childTnLst>
                                    <p:set>
                                      <p:cBhvr>
                                        <p:cTn id="33" dur="1" fill="hold">
                                          <p:stCondLst>
                                            <p:cond delay="0"/>
                                          </p:stCondLst>
                                        </p:cTn>
                                        <p:tgtEl>
                                          <p:spTgt spid="2">
                                            <p:txEl>
                                              <p:pRg st="1" end="1"/>
                                            </p:txEl>
                                          </p:spTgt>
                                        </p:tgtEl>
                                        <p:attrNameLst>
                                          <p:attrName>style.visibility</p:attrName>
                                        </p:attrNameLst>
                                      </p:cBhvr>
                                      <p:to>
                                        <p:strVal val="visible"/>
                                      </p:to>
                                    </p:set>
                                  </p:childTnLst>
                                </p:cTn>
                              </p:par>
                            </p:childTnLst>
                          </p:cTn>
                        </p:par>
                        <p:par>
                          <p:cTn id="34" fill="hold">
                            <p:stCondLst>
                              <p:cond delay="1750"/>
                            </p:stCondLst>
                            <p:childTnLst>
                              <p:par>
                                <p:cTn id="35" presetID="1" presetClass="entr" presetSubtype="0" fill="hold" nodeType="afterEffect">
                                  <p:stCondLst>
                                    <p:cond delay="0"/>
                                  </p:stCondLst>
                                  <p:childTnLst>
                                    <p:set>
                                      <p:cBhvr>
                                        <p:cTn id="36" dur="1" fill="hold">
                                          <p:stCondLst>
                                            <p:cond delay="0"/>
                                          </p:stCondLst>
                                        </p:cTn>
                                        <p:tgtEl>
                                          <p:spTgt spid="2">
                                            <p:txEl>
                                              <p:pRg st="2" end="2"/>
                                            </p:txEl>
                                          </p:spTgt>
                                        </p:tgtEl>
                                        <p:attrNameLst>
                                          <p:attrName>style.visibility</p:attrName>
                                        </p:attrNameLst>
                                      </p:cBhvr>
                                      <p:to>
                                        <p:strVal val="visible"/>
                                      </p:to>
                                    </p:set>
                                  </p:childTnLst>
                                </p:cTn>
                              </p:par>
                            </p:childTnLst>
                          </p:cTn>
                        </p:par>
                        <p:par>
                          <p:cTn id="37" fill="hold">
                            <p:stCondLst>
                              <p:cond delay="1750"/>
                            </p:stCondLst>
                            <p:childTnLst>
                              <p:par>
                                <p:cTn id="38" presetID="1" presetClass="entr" presetSubtype="0" fill="hold" nodeType="afterEffect">
                                  <p:stCondLst>
                                    <p:cond delay="0"/>
                                  </p:stCondLst>
                                  <p:childTnLst>
                                    <p:set>
                                      <p:cBhvr>
                                        <p:cTn id="39" dur="1" fill="hold">
                                          <p:stCondLst>
                                            <p:cond delay="0"/>
                                          </p:stCondLst>
                                        </p:cTn>
                                        <p:tgtEl>
                                          <p:spTgt spid="2">
                                            <p:txEl>
                                              <p:pRg st="3" end="3"/>
                                            </p:txEl>
                                          </p:spTgt>
                                        </p:tgtEl>
                                        <p:attrNameLst>
                                          <p:attrName>style.visibility</p:attrName>
                                        </p:attrNameLst>
                                      </p:cBhvr>
                                      <p:to>
                                        <p:strVal val="visible"/>
                                      </p:to>
                                    </p:set>
                                  </p:childTnLst>
                                </p:cTn>
                              </p:par>
                            </p:childTnLst>
                          </p:cTn>
                        </p:par>
                        <p:par>
                          <p:cTn id="40" fill="hold">
                            <p:stCondLst>
                              <p:cond delay="1750"/>
                            </p:stCondLst>
                            <p:childTnLst>
                              <p:par>
                                <p:cTn id="41" presetID="1" presetClass="entr" presetSubtype="0" fill="hold" nodeType="afterEffect">
                                  <p:stCondLst>
                                    <p:cond delay="0"/>
                                  </p:stCondLst>
                                  <p:childTnLst>
                                    <p:set>
                                      <p:cBhvr>
                                        <p:cTn id="4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563" grpId="0" bldLvl="0" autoUpdateAnimBg="0"/>
      <p:bldP spid="66564" grpId="0" bldLvl="0" autoUpdateAnimBg="0"/>
      <p:bldP spid="66565" grpId="0" bldLvl="0" animBg="1" autoUpdateAnimBg="0"/>
      <p:bldP spid="66566" grpId="0" bldLvl="0" autoUpdateAnimBg="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D65011AB-6E2A-435D-825B-C1DBFBA6BA96}" type="slidenum">
              <a:rPr lang="zh-CN" altLang="en-US" sz="120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3</a:t>
            </a:fld>
            <a:endParaRPr lang="zh-CN" altLang="en-US">
              <a:solidFill>
                <a:srgbClr val="000000"/>
              </a:solidFill>
              <a:sym typeface="方正兰亭黑_GBK" pitchFamily="2" charset="-122"/>
            </a:endParaRPr>
          </a:p>
        </p:txBody>
      </p:sp>
      <p:sp>
        <p:nvSpPr>
          <p:cNvPr id="19459" name="任意多边形 4"/>
          <p:cNvSpPr>
            <a:spLocks noChangeArrowheads="1"/>
          </p:cNvSpPr>
          <p:nvPr/>
        </p:nvSpPr>
        <p:spPr bwMode="auto">
          <a:xfrm>
            <a:off x="11658600" y="6162675"/>
            <a:ext cx="635000" cy="400050"/>
          </a:xfrm>
          <a:custGeom>
            <a:avLst/>
            <a:gdLst>
              <a:gd name="T0" fmla="*/ 196547 w 808522"/>
              <a:gd name="T1" fmla="*/ 0 h 510140"/>
              <a:gd name="T2" fmla="*/ 200328 w 808522"/>
              <a:gd name="T3" fmla="*/ 0 h 510140"/>
              <a:gd name="T4" fmla="*/ 635000 w 808522"/>
              <a:gd name="T5" fmla="*/ 0 h 510140"/>
              <a:gd name="T6" fmla="*/ 635000 w 808522"/>
              <a:gd name="T7" fmla="*/ 400049 h 510140"/>
              <a:gd name="T8" fmla="*/ 200336 w 808522"/>
              <a:gd name="T9" fmla="*/ 400049 h 510140"/>
              <a:gd name="T10" fmla="*/ 200328 w 808522"/>
              <a:gd name="T11" fmla="*/ 400050 h 510140"/>
              <a:gd name="T12" fmla="*/ 200320 w 808522"/>
              <a:gd name="T13" fmla="*/ 400049 h 510140"/>
              <a:gd name="T14" fmla="*/ 196547 w 808522"/>
              <a:gd name="T15" fmla="*/ 400049 h 510140"/>
              <a:gd name="T16" fmla="*/ 196547 w 808522"/>
              <a:gd name="T17" fmla="*/ 399670 h 510140"/>
              <a:gd name="T18" fmla="*/ 159954 w 808522"/>
              <a:gd name="T19" fmla="*/ 395986 h 510140"/>
              <a:gd name="T20" fmla="*/ 0 w 808522"/>
              <a:gd name="T21" fmla="*/ 200025 h 510140"/>
              <a:gd name="T22" fmla="*/ 159954 w 808522"/>
              <a:gd name="T23" fmla="*/ 4064 h 510140"/>
              <a:gd name="T24" fmla="*/ 196547 w 808522"/>
              <a:gd name="T25" fmla="*/ 380 h 51014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08522"/>
              <a:gd name="T40" fmla="*/ 0 h 510140"/>
              <a:gd name="T41" fmla="*/ 808522 w 808522"/>
              <a:gd name="T42" fmla="*/ 510140 h 51014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08522" h="510140">
                <a:moveTo>
                  <a:pt x="250256" y="0"/>
                </a:moveTo>
                <a:lnTo>
                  <a:pt x="255070" y="0"/>
                </a:lnTo>
                <a:lnTo>
                  <a:pt x="808522" y="0"/>
                </a:lnTo>
                <a:lnTo>
                  <a:pt x="808522" y="510139"/>
                </a:lnTo>
                <a:lnTo>
                  <a:pt x="255080" y="510139"/>
                </a:lnTo>
                <a:lnTo>
                  <a:pt x="255070" y="510140"/>
                </a:lnTo>
                <a:lnTo>
                  <a:pt x="255060" y="510139"/>
                </a:lnTo>
                <a:lnTo>
                  <a:pt x="250256" y="510139"/>
                </a:lnTo>
                <a:lnTo>
                  <a:pt x="250256" y="509655"/>
                </a:lnTo>
                <a:lnTo>
                  <a:pt x="203664" y="504958"/>
                </a:lnTo>
                <a:cubicBezTo>
                  <a:pt x="87433" y="481174"/>
                  <a:pt x="0" y="378332"/>
                  <a:pt x="0" y="255070"/>
                </a:cubicBezTo>
                <a:cubicBezTo>
                  <a:pt x="0" y="131808"/>
                  <a:pt x="87433" y="28967"/>
                  <a:pt x="203664" y="5182"/>
                </a:cubicBezTo>
                <a:lnTo>
                  <a:pt x="250256" y="485"/>
                </a:lnTo>
                <a:close/>
              </a:path>
            </a:pathLst>
          </a:custGeom>
          <a:solidFill>
            <a:srgbClr val="F2F2F2">
              <a:alpha val="2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a:solidFill>
                <a:srgbClr val="FFFFFF"/>
              </a:solidFill>
              <a:latin typeface="宋体" panose="02010600030101010101" pitchFamily="2" charset="-122"/>
              <a:sym typeface="宋体" panose="02010600030101010101" pitchFamily="2" charset="-122"/>
            </a:endParaRPr>
          </a:p>
        </p:txBody>
      </p:sp>
      <p:sp>
        <p:nvSpPr>
          <p:cNvPr id="19460" name="TextBox 15"/>
          <p:cNvSpPr>
            <a:spLocks noChangeArrowheads="1"/>
          </p:cNvSpPr>
          <p:nvPr/>
        </p:nvSpPr>
        <p:spPr bwMode="auto">
          <a:xfrm>
            <a:off x="11737975" y="6208713"/>
            <a:ext cx="454025"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58" tIns="34279" rIns="68558" bIns="34279">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140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rPr>
              <a:t>* </a:t>
            </a:r>
            <a:endParaRPr lang="zh-CN" altLang="en-US" sz="1400" b="1">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endParaRPr>
          </a:p>
        </p:txBody>
      </p:sp>
      <p:sp>
        <p:nvSpPr>
          <p:cNvPr id="19466" name="矩形 47"/>
          <p:cNvSpPr>
            <a:spLocks noChangeArrowheads="1"/>
          </p:cNvSpPr>
          <p:nvPr/>
        </p:nvSpPr>
        <p:spPr bwMode="auto">
          <a:xfrm>
            <a:off x="1336675" y="1330325"/>
            <a:ext cx="9578975" cy="12126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lnSpc>
                <a:spcPct val="130000"/>
              </a:lnSpc>
              <a:spcBef>
                <a:spcPct val="0"/>
              </a:spcBef>
              <a:spcAft>
                <a:spcPct val="0"/>
              </a:spcAft>
              <a:buFont typeface="Arial" panose="020B0604020202020204" pitchFamily="34" charset="0"/>
              <a:buNone/>
            </a:pPr>
            <a:r>
              <a:rPr lang="zh-CN" altLang="en-US" sz="2800" dirty="0" smtClean="0">
                <a:solidFill>
                  <a:srgbClr val="FFD860"/>
                </a:solidFill>
                <a:latin typeface="方正兰亭黑_GBK" pitchFamily="2" charset="-122"/>
                <a:ea typeface="方正兰亭黑_GBK" pitchFamily="2" charset="-122"/>
                <a:sym typeface="方正兰亭黑_GBK" pitchFamily="2" charset="-122"/>
              </a:rPr>
              <a:t> </a:t>
            </a:r>
            <a:endParaRPr lang="en-US" altLang="zh-CN" sz="2800" dirty="0" smtClean="0">
              <a:solidFill>
                <a:srgbClr val="FFD860"/>
              </a:solidFill>
              <a:latin typeface="方正兰亭黑_GBK" pitchFamily="2" charset="-122"/>
              <a:ea typeface="方正兰亭黑_GBK" pitchFamily="2" charset="-122"/>
              <a:sym typeface="方正兰亭黑_GBK" pitchFamily="2" charset="-122"/>
            </a:endParaRPr>
          </a:p>
          <a:p>
            <a:pPr algn="ctr" eaLnBrk="1" fontAlgn="base" hangingPunct="1">
              <a:lnSpc>
                <a:spcPct val="130000"/>
              </a:lnSpc>
              <a:spcBef>
                <a:spcPct val="0"/>
              </a:spcBef>
              <a:spcAft>
                <a:spcPct val="0"/>
              </a:spcAft>
              <a:buFont typeface="Arial" panose="020B0604020202020204" pitchFamily="34" charset="0"/>
              <a:buNone/>
            </a:pPr>
            <a:endParaRPr lang="zh-CN" altLang="en-US" sz="2800" dirty="0">
              <a:solidFill>
                <a:srgbClr val="FFD860"/>
              </a:solidFill>
            </a:endParaRP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20086" y="777922"/>
            <a:ext cx="4885714" cy="5723057"/>
          </a:xfrm>
          <a:prstGeom prst="rect">
            <a:avLst/>
          </a:prstGeom>
        </p:spPr>
      </p:pic>
    </p:spTree>
    <p:extLst>
      <p:ext uri="{BB962C8B-B14F-4D97-AF65-F5344CB8AC3E}">
        <p14:creationId xmlns:p14="http://schemas.microsoft.com/office/powerpoint/2010/main" val="1521620738"/>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19466"/>
                                        </p:tgtEl>
                                        <p:attrNameLst>
                                          <p:attrName>style.visibility</p:attrName>
                                        </p:attrNameLst>
                                      </p:cBhvr>
                                      <p:to>
                                        <p:strVal val="visible"/>
                                      </p:to>
                                    </p:set>
                                    <p:animEffect>
                                      <p:cBhvr>
                                        <p:cTn id="7" dur="500"/>
                                        <p:tgtEl>
                                          <p:spTgt spid="194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66" grpId="0" bldLvl="0" autoUpdateAnimBg="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Freeform 35"/>
          <p:cNvSpPr>
            <a:spLocks noEditPoints="1" noChangeArrowheads="1"/>
          </p:cNvSpPr>
          <p:nvPr/>
        </p:nvSpPr>
        <p:spPr bwMode="auto">
          <a:xfrm>
            <a:off x="8040230" y="4279820"/>
            <a:ext cx="421602" cy="284505"/>
          </a:xfrm>
          <a:custGeom>
            <a:avLst/>
            <a:gdLst>
              <a:gd name="T0" fmla="*/ 362129 w 157"/>
              <a:gd name="T1" fmla="*/ 123298 h 106"/>
              <a:gd name="T2" fmla="*/ 364812 w 157"/>
              <a:gd name="T3" fmla="*/ 99174 h 106"/>
              <a:gd name="T4" fmla="*/ 265561 w 157"/>
              <a:gd name="T5" fmla="*/ 0 h 106"/>
              <a:gd name="T6" fmla="*/ 195818 w 157"/>
              <a:gd name="T7" fmla="*/ 48247 h 106"/>
              <a:gd name="T8" fmla="*/ 120710 w 157"/>
              <a:gd name="T9" fmla="*/ 21443 h 106"/>
              <a:gd name="T10" fmla="*/ 50966 w 157"/>
              <a:gd name="T11" fmla="*/ 104535 h 106"/>
              <a:gd name="T12" fmla="*/ 53649 w 157"/>
              <a:gd name="T13" fmla="*/ 125978 h 106"/>
              <a:gd name="T14" fmla="*/ 0 w 157"/>
              <a:gd name="T15" fmla="*/ 201029 h 106"/>
              <a:gd name="T16" fmla="*/ 83156 w 157"/>
              <a:gd name="T17" fmla="*/ 284121 h 106"/>
              <a:gd name="T18" fmla="*/ 337987 w 157"/>
              <a:gd name="T19" fmla="*/ 284121 h 106"/>
              <a:gd name="T20" fmla="*/ 421143 w 157"/>
              <a:gd name="T21" fmla="*/ 201029 h 106"/>
              <a:gd name="T22" fmla="*/ 362129 w 157"/>
              <a:gd name="T23" fmla="*/ 123298 h 106"/>
              <a:gd name="T24" fmla="*/ 321893 w 157"/>
              <a:gd name="T25" fmla="*/ 268039 h 106"/>
              <a:gd name="T26" fmla="*/ 211913 w 157"/>
              <a:gd name="T27" fmla="*/ 268039 h 106"/>
              <a:gd name="T28" fmla="*/ 276291 w 157"/>
              <a:gd name="T29" fmla="*/ 201029 h 106"/>
              <a:gd name="T30" fmla="*/ 273609 w 157"/>
              <a:gd name="T31" fmla="*/ 192988 h 106"/>
              <a:gd name="T32" fmla="*/ 246784 w 157"/>
              <a:gd name="T33" fmla="*/ 192988 h 106"/>
              <a:gd name="T34" fmla="*/ 246784 w 157"/>
              <a:gd name="T35" fmla="*/ 182266 h 106"/>
              <a:gd name="T36" fmla="*/ 246784 w 157"/>
              <a:gd name="T37" fmla="*/ 99174 h 106"/>
              <a:gd name="T38" fmla="*/ 241420 w 157"/>
              <a:gd name="T39" fmla="*/ 93814 h 106"/>
              <a:gd name="T40" fmla="*/ 171676 w 157"/>
              <a:gd name="T41" fmla="*/ 93814 h 106"/>
              <a:gd name="T42" fmla="*/ 166311 w 157"/>
              <a:gd name="T43" fmla="*/ 99174 h 106"/>
              <a:gd name="T44" fmla="*/ 166311 w 157"/>
              <a:gd name="T45" fmla="*/ 182266 h 106"/>
              <a:gd name="T46" fmla="*/ 166311 w 157"/>
              <a:gd name="T47" fmla="*/ 195668 h 106"/>
              <a:gd name="T48" fmla="*/ 136804 w 157"/>
              <a:gd name="T49" fmla="*/ 195668 h 106"/>
              <a:gd name="T50" fmla="*/ 134122 w 157"/>
              <a:gd name="T51" fmla="*/ 203709 h 106"/>
              <a:gd name="T52" fmla="*/ 201183 w 157"/>
              <a:gd name="T53" fmla="*/ 268039 h 106"/>
              <a:gd name="T54" fmla="*/ 101933 w 157"/>
              <a:gd name="T55" fmla="*/ 268039 h 106"/>
              <a:gd name="T56" fmla="*/ 29507 w 157"/>
              <a:gd name="T57" fmla="*/ 198349 h 106"/>
              <a:gd name="T58" fmla="*/ 77791 w 157"/>
              <a:gd name="T59" fmla="*/ 134019 h 106"/>
              <a:gd name="T60" fmla="*/ 75108 w 157"/>
              <a:gd name="T61" fmla="*/ 117937 h 106"/>
              <a:gd name="T62" fmla="*/ 134122 w 157"/>
              <a:gd name="T63" fmla="*/ 45567 h 106"/>
              <a:gd name="T64" fmla="*/ 198501 w 157"/>
              <a:gd name="T65" fmla="*/ 77731 h 106"/>
              <a:gd name="T66" fmla="*/ 260197 w 157"/>
              <a:gd name="T67" fmla="*/ 26804 h 106"/>
              <a:gd name="T68" fmla="*/ 343352 w 157"/>
              <a:gd name="T69" fmla="*/ 112576 h 106"/>
              <a:gd name="T70" fmla="*/ 340670 w 157"/>
              <a:gd name="T71" fmla="*/ 131339 h 106"/>
              <a:gd name="T72" fmla="*/ 394319 w 157"/>
              <a:gd name="T73" fmla="*/ 198349 h 106"/>
              <a:gd name="T74" fmla="*/ 321893 w 157"/>
              <a:gd name="T75" fmla="*/ 268039 h 10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57"/>
              <a:gd name="T115" fmla="*/ 0 h 106"/>
              <a:gd name="T116" fmla="*/ 157 w 157"/>
              <a:gd name="T117" fmla="*/ 106 h 10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57" h="106">
                <a:moveTo>
                  <a:pt x="135" y="46"/>
                </a:moveTo>
                <a:cubicBezTo>
                  <a:pt x="136" y="43"/>
                  <a:pt x="136" y="40"/>
                  <a:pt x="136" y="37"/>
                </a:cubicBezTo>
                <a:cubicBezTo>
                  <a:pt x="136" y="16"/>
                  <a:pt x="120" y="0"/>
                  <a:pt x="99" y="0"/>
                </a:cubicBezTo>
                <a:cubicBezTo>
                  <a:pt x="76" y="0"/>
                  <a:pt x="73" y="18"/>
                  <a:pt x="73" y="18"/>
                </a:cubicBezTo>
                <a:cubicBezTo>
                  <a:pt x="73" y="18"/>
                  <a:pt x="63" y="6"/>
                  <a:pt x="45" y="8"/>
                </a:cubicBezTo>
                <a:cubicBezTo>
                  <a:pt x="30" y="11"/>
                  <a:pt x="19" y="25"/>
                  <a:pt x="19" y="39"/>
                </a:cubicBezTo>
                <a:cubicBezTo>
                  <a:pt x="19" y="42"/>
                  <a:pt x="20" y="44"/>
                  <a:pt x="20" y="47"/>
                </a:cubicBezTo>
                <a:cubicBezTo>
                  <a:pt x="9" y="51"/>
                  <a:pt x="0" y="62"/>
                  <a:pt x="0" y="75"/>
                </a:cubicBezTo>
                <a:cubicBezTo>
                  <a:pt x="0" y="92"/>
                  <a:pt x="14" y="106"/>
                  <a:pt x="31" y="106"/>
                </a:cubicBezTo>
                <a:cubicBezTo>
                  <a:pt x="126" y="106"/>
                  <a:pt x="126" y="106"/>
                  <a:pt x="126" y="106"/>
                </a:cubicBezTo>
                <a:cubicBezTo>
                  <a:pt x="143" y="106"/>
                  <a:pt x="157" y="92"/>
                  <a:pt x="157" y="75"/>
                </a:cubicBezTo>
                <a:cubicBezTo>
                  <a:pt x="157" y="62"/>
                  <a:pt x="148" y="50"/>
                  <a:pt x="135" y="46"/>
                </a:cubicBezTo>
                <a:close/>
                <a:moveTo>
                  <a:pt x="120" y="100"/>
                </a:moveTo>
                <a:cubicBezTo>
                  <a:pt x="79" y="100"/>
                  <a:pt x="79" y="100"/>
                  <a:pt x="79" y="100"/>
                </a:cubicBezTo>
                <a:cubicBezTo>
                  <a:pt x="82" y="97"/>
                  <a:pt x="103" y="75"/>
                  <a:pt x="103" y="75"/>
                </a:cubicBezTo>
                <a:cubicBezTo>
                  <a:pt x="103" y="75"/>
                  <a:pt x="106" y="72"/>
                  <a:pt x="102" y="72"/>
                </a:cubicBezTo>
                <a:cubicBezTo>
                  <a:pt x="98" y="72"/>
                  <a:pt x="92" y="72"/>
                  <a:pt x="92" y="72"/>
                </a:cubicBezTo>
                <a:cubicBezTo>
                  <a:pt x="92" y="72"/>
                  <a:pt x="92" y="70"/>
                  <a:pt x="92" y="68"/>
                </a:cubicBezTo>
                <a:cubicBezTo>
                  <a:pt x="92" y="59"/>
                  <a:pt x="92" y="43"/>
                  <a:pt x="92" y="37"/>
                </a:cubicBezTo>
                <a:cubicBezTo>
                  <a:pt x="92" y="37"/>
                  <a:pt x="92" y="35"/>
                  <a:pt x="90" y="35"/>
                </a:cubicBezTo>
                <a:cubicBezTo>
                  <a:pt x="88" y="35"/>
                  <a:pt x="67" y="35"/>
                  <a:pt x="64" y="35"/>
                </a:cubicBezTo>
                <a:cubicBezTo>
                  <a:pt x="61" y="35"/>
                  <a:pt x="62" y="37"/>
                  <a:pt x="62" y="37"/>
                </a:cubicBezTo>
                <a:cubicBezTo>
                  <a:pt x="62" y="44"/>
                  <a:pt x="62" y="59"/>
                  <a:pt x="62" y="68"/>
                </a:cubicBezTo>
                <a:cubicBezTo>
                  <a:pt x="62" y="71"/>
                  <a:pt x="62" y="73"/>
                  <a:pt x="62" y="73"/>
                </a:cubicBezTo>
                <a:cubicBezTo>
                  <a:pt x="62" y="73"/>
                  <a:pt x="54" y="73"/>
                  <a:pt x="51" y="73"/>
                </a:cubicBezTo>
                <a:cubicBezTo>
                  <a:pt x="47" y="73"/>
                  <a:pt x="50" y="76"/>
                  <a:pt x="50" y="76"/>
                </a:cubicBezTo>
                <a:cubicBezTo>
                  <a:pt x="75" y="100"/>
                  <a:pt x="75" y="100"/>
                  <a:pt x="75" y="100"/>
                </a:cubicBezTo>
                <a:cubicBezTo>
                  <a:pt x="38" y="100"/>
                  <a:pt x="38" y="100"/>
                  <a:pt x="38" y="100"/>
                </a:cubicBezTo>
                <a:cubicBezTo>
                  <a:pt x="23" y="100"/>
                  <a:pt x="11" y="88"/>
                  <a:pt x="11" y="74"/>
                </a:cubicBezTo>
                <a:cubicBezTo>
                  <a:pt x="11" y="63"/>
                  <a:pt x="18" y="53"/>
                  <a:pt x="29" y="50"/>
                </a:cubicBezTo>
                <a:cubicBezTo>
                  <a:pt x="28" y="48"/>
                  <a:pt x="28" y="46"/>
                  <a:pt x="28" y="44"/>
                </a:cubicBezTo>
                <a:cubicBezTo>
                  <a:pt x="28" y="31"/>
                  <a:pt x="37" y="19"/>
                  <a:pt x="50" y="17"/>
                </a:cubicBezTo>
                <a:cubicBezTo>
                  <a:pt x="65" y="15"/>
                  <a:pt x="74" y="29"/>
                  <a:pt x="74" y="29"/>
                </a:cubicBezTo>
                <a:cubicBezTo>
                  <a:pt x="74" y="29"/>
                  <a:pt x="77" y="10"/>
                  <a:pt x="97" y="10"/>
                </a:cubicBezTo>
                <a:cubicBezTo>
                  <a:pt x="115" y="10"/>
                  <a:pt x="128" y="24"/>
                  <a:pt x="128" y="42"/>
                </a:cubicBezTo>
                <a:cubicBezTo>
                  <a:pt x="128" y="44"/>
                  <a:pt x="127" y="47"/>
                  <a:pt x="127" y="49"/>
                </a:cubicBezTo>
                <a:cubicBezTo>
                  <a:pt x="138" y="53"/>
                  <a:pt x="147" y="62"/>
                  <a:pt x="147" y="74"/>
                </a:cubicBezTo>
                <a:cubicBezTo>
                  <a:pt x="147" y="88"/>
                  <a:pt x="135" y="100"/>
                  <a:pt x="120" y="100"/>
                </a:cubicBez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a:solidFill>
                <a:srgbClr val="000000"/>
              </a:solidFill>
              <a:latin typeface="Calibri" panose="020F0502020204030204" pitchFamily="34" charset="0"/>
              <a:sym typeface="Calibri" panose="020F0502020204030204" pitchFamily="34" charset="0"/>
            </a:endParaRPr>
          </a:p>
        </p:txBody>
      </p:sp>
      <p:sp>
        <p:nvSpPr>
          <p:cNvPr id="17410"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B6D7CB72-676D-4A7F-A661-A01730DF5294}" type="slidenum">
              <a:rPr lang="zh-CN" altLang="en-US" sz="120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4</a:t>
            </a:fld>
            <a:endParaRPr lang="zh-CN" altLang="en-US">
              <a:solidFill>
                <a:srgbClr val="000000"/>
              </a:solidFill>
              <a:sym typeface="方正兰亭黑_GBK" pitchFamily="2" charset="-122"/>
            </a:endParaRPr>
          </a:p>
        </p:txBody>
      </p:sp>
      <p:sp>
        <p:nvSpPr>
          <p:cNvPr id="17411" name="流程图: 手动输入 10"/>
          <p:cNvSpPr>
            <a:spLocks noChangeArrowheads="1"/>
          </p:cNvSpPr>
          <p:nvPr/>
        </p:nvSpPr>
        <p:spPr bwMode="auto">
          <a:xfrm rot="16200000">
            <a:off x="8733632" y="-238919"/>
            <a:ext cx="1257300" cy="5684837"/>
          </a:xfrm>
          <a:prstGeom prst="flowChartManualInput">
            <a:avLst/>
          </a:prstGeom>
          <a:solidFill>
            <a:srgbClr val="FFD860">
              <a:alpha val="2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1400">
              <a:solidFill>
                <a:srgbClr val="FFFFFF"/>
              </a:solidFill>
              <a:latin typeface="宋体" panose="02010600030101010101" pitchFamily="2" charset="-122"/>
              <a:sym typeface="宋体" panose="02010600030101010101" pitchFamily="2" charset="-122"/>
            </a:endParaRPr>
          </a:p>
        </p:txBody>
      </p:sp>
      <p:sp>
        <p:nvSpPr>
          <p:cNvPr id="17412" name="TextBox 59"/>
          <p:cNvSpPr>
            <a:spLocks noChangeArrowheads="1"/>
          </p:cNvSpPr>
          <p:nvPr/>
        </p:nvSpPr>
        <p:spPr bwMode="auto">
          <a:xfrm flipH="1">
            <a:off x="7981950" y="2251075"/>
            <a:ext cx="3313113"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fontAlgn="base">
              <a:spcBef>
                <a:spcPct val="0"/>
              </a:spcBef>
              <a:spcAft>
                <a:spcPct val="0"/>
              </a:spcAft>
              <a:buFont typeface="Arial" panose="020B0604020202020204" pitchFamily="34" charset="0"/>
              <a:buNone/>
            </a:pPr>
            <a:r>
              <a:rPr lang="zh-CN" altLang="en-US" sz="3600">
                <a:solidFill>
                  <a:srgbClr val="FFD860"/>
                </a:solidFill>
                <a:latin typeface="方正兰亭黑_GBK" pitchFamily="2" charset="-122"/>
                <a:ea typeface="方正兰亭黑_GBK" pitchFamily="2" charset="-122"/>
                <a:sym typeface="方正兰亭黑_GBK" pitchFamily="2" charset="-122"/>
              </a:rPr>
              <a:t>目录 </a:t>
            </a:r>
            <a:r>
              <a:rPr lang="en-US" altLang="zh-CN" sz="3600">
                <a:solidFill>
                  <a:srgbClr val="FFD860"/>
                </a:solidFill>
                <a:latin typeface="方正兰亭黑_GBK" pitchFamily="2" charset="-122"/>
                <a:ea typeface="方正兰亭黑_GBK" pitchFamily="2" charset="-122"/>
                <a:sym typeface="方正兰亭黑_GBK" pitchFamily="2" charset="-122"/>
              </a:rPr>
              <a:t>/ </a:t>
            </a:r>
            <a:r>
              <a:rPr lang="en-US" altLang="zh-CN" sz="2400">
                <a:solidFill>
                  <a:srgbClr val="FFD860"/>
                </a:solidFill>
                <a:latin typeface="方正兰亭黑_GBK" pitchFamily="2" charset="-122"/>
                <a:ea typeface="方正兰亭黑_GBK" pitchFamily="2" charset="-122"/>
                <a:sym typeface="方正兰亭黑_GBK" pitchFamily="2" charset="-122"/>
              </a:rPr>
              <a:t>CONTENTS</a:t>
            </a:r>
          </a:p>
        </p:txBody>
      </p:sp>
      <p:sp>
        <p:nvSpPr>
          <p:cNvPr id="17413" name="矩形 99"/>
          <p:cNvSpPr>
            <a:spLocks noChangeArrowheads="1"/>
          </p:cNvSpPr>
          <p:nvPr/>
        </p:nvSpPr>
        <p:spPr bwMode="auto">
          <a:xfrm>
            <a:off x="2200275" y="4438650"/>
            <a:ext cx="1368425" cy="17463"/>
          </a:xfrm>
          <a:prstGeom prst="rect">
            <a:avLst/>
          </a:pr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a:solidFill>
                <a:srgbClr val="FFFFFF"/>
              </a:solidFill>
              <a:latin typeface="宋体" panose="02010600030101010101" pitchFamily="2" charset="-122"/>
              <a:sym typeface="宋体" panose="02010600030101010101" pitchFamily="2" charset="-122"/>
            </a:endParaRPr>
          </a:p>
        </p:txBody>
      </p:sp>
      <p:sp>
        <p:nvSpPr>
          <p:cNvPr id="17414" name="TextBox 64"/>
          <p:cNvSpPr>
            <a:spLocks noChangeArrowheads="1"/>
          </p:cNvSpPr>
          <p:nvPr/>
        </p:nvSpPr>
        <p:spPr bwMode="auto">
          <a:xfrm>
            <a:off x="1023332" y="4957763"/>
            <a:ext cx="1569660" cy="892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dirty="0">
                <a:solidFill>
                  <a:srgbClr val="FFD860"/>
                </a:solidFill>
                <a:latin typeface="Calibri" panose="020F0502020204030204" pitchFamily="34" charset="0"/>
                <a:sym typeface="Calibri" panose="020F0502020204030204" pitchFamily="34" charset="0"/>
              </a:rPr>
              <a:t>PART 01</a:t>
            </a:r>
          </a:p>
          <a:p>
            <a:pPr algn="ctr" eaLnBrk="1" fontAlgn="base" hangingPunct="1">
              <a:spcBef>
                <a:spcPct val="0"/>
              </a:spcBef>
              <a:spcAft>
                <a:spcPct val="0"/>
              </a:spcAft>
              <a:buFont typeface="Arial" panose="020B0604020202020204" pitchFamily="34" charset="0"/>
              <a:buNone/>
            </a:pPr>
            <a:r>
              <a:rPr lang="zh-CN" altLang="en-US" dirty="0" smtClean="0">
                <a:solidFill>
                  <a:srgbClr val="FFD860"/>
                </a:solidFill>
                <a:latin typeface="方正兰亭黑_GBK" pitchFamily="2" charset="-122"/>
                <a:ea typeface="方正兰亭黑_GBK" pitchFamily="2" charset="-122"/>
                <a:sym typeface="方正兰亭黑_GBK" pitchFamily="2" charset="-122"/>
              </a:rPr>
              <a:t>何为数据新闻</a:t>
            </a:r>
            <a:endParaRPr lang="en-US" altLang="zh-CN" dirty="0" smtClean="0">
              <a:solidFill>
                <a:srgbClr val="FFD860"/>
              </a:solidFill>
              <a:latin typeface="方正兰亭黑_GBK" pitchFamily="2" charset="-122"/>
              <a:ea typeface="方正兰亭黑_GBK" pitchFamily="2" charset="-122"/>
              <a:sym typeface="方正兰亭黑_GBK" pitchFamily="2" charset="-122"/>
            </a:endParaRPr>
          </a:p>
          <a:p>
            <a:pPr algn="ctr" eaLnBrk="1" fontAlgn="base" hangingPunct="1">
              <a:spcBef>
                <a:spcPct val="0"/>
              </a:spcBef>
              <a:spcAft>
                <a:spcPct val="0"/>
              </a:spcAft>
              <a:buFont typeface="Arial" panose="020B0604020202020204" pitchFamily="34" charset="0"/>
              <a:buNone/>
            </a:pPr>
            <a:r>
              <a:rPr lang="en-US" altLang="zh-CN" sz="1600" dirty="0" smtClean="0">
                <a:solidFill>
                  <a:srgbClr val="FFD860"/>
                </a:solidFill>
                <a:latin typeface="AvantGarde LT Book" pitchFamily="2" charset="0"/>
                <a:ea typeface="方正兰亭黑_GBK" pitchFamily="2" charset="-122"/>
                <a:sym typeface="Arial" panose="020B0604020202020204" pitchFamily="34" charset="0"/>
              </a:rPr>
              <a:t>What</a:t>
            </a:r>
            <a:endParaRPr lang="zh-CN" altLang="en-US" sz="1600" dirty="0">
              <a:solidFill>
                <a:srgbClr val="FFD860"/>
              </a:solidFill>
              <a:latin typeface="AvantGarde LT Book" pitchFamily="2" charset="0"/>
              <a:ea typeface="方正兰亭黑_GBK" pitchFamily="2" charset="-122"/>
              <a:sym typeface="Arial" panose="020B0604020202020204" pitchFamily="34" charset="0"/>
            </a:endParaRPr>
          </a:p>
        </p:txBody>
      </p:sp>
      <p:sp>
        <p:nvSpPr>
          <p:cNvPr id="17415" name="TextBox 65"/>
          <p:cNvSpPr>
            <a:spLocks noChangeArrowheads="1"/>
          </p:cNvSpPr>
          <p:nvPr/>
        </p:nvSpPr>
        <p:spPr bwMode="auto">
          <a:xfrm>
            <a:off x="2937765" y="4957763"/>
            <a:ext cx="2081019"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dirty="0">
                <a:solidFill>
                  <a:srgbClr val="FFD860"/>
                </a:solidFill>
                <a:latin typeface="Calibri" panose="020F0502020204030204" pitchFamily="34" charset="0"/>
                <a:sym typeface="Calibri" panose="020F0502020204030204" pitchFamily="34" charset="0"/>
              </a:rPr>
              <a:t>PART </a:t>
            </a:r>
            <a:r>
              <a:rPr lang="en-US" altLang="zh-CN" dirty="0" smtClean="0">
                <a:solidFill>
                  <a:srgbClr val="FFD860"/>
                </a:solidFill>
                <a:latin typeface="Calibri" panose="020F0502020204030204" pitchFamily="34" charset="0"/>
                <a:sym typeface="Calibri" panose="020F0502020204030204" pitchFamily="34" charset="0"/>
              </a:rPr>
              <a:t>02</a:t>
            </a:r>
            <a:endParaRPr lang="zh-CN" altLang="en-US" dirty="0" smtClean="0">
              <a:solidFill>
                <a:srgbClr val="FFD860"/>
              </a:solidFill>
              <a:latin typeface="Calibri" panose="020F0502020204030204" pitchFamily="34" charset="0"/>
              <a:sym typeface="Calibri" panose="020F0502020204030204" pitchFamily="34" charset="0"/>
            </a:endParaRPr>
          </a:p>
          <a:p>
            <a:pPr algn="ctr" eaLnBrk="1" fontAlgn="base" hangingPunct="1">
              <a:spcBef>
                <a:spcPct val="0"/>
              </a:spcBef>
              <a:spcAft>
                <a:spcPct val="0"/>
              </a:spcAft>
              <a:buFont typeface="Arial" panose="020B0604020202020204" pitchFamily="34" charset="0"/>
              <a:buNone/>
            </a:pPr>
            <a:r>
              <a:rPr lang="zh-CN" altLang="en-US" sz="1600" dirty="0" smtClean="0">
                <a:solidFill>
                  <a:srgbClr val="FFD860"/>
                </a:solidFill>
                <a:latin typeface="AvantGarde LT Book" pitchFamily="2" charset="0"/>
                <a:ea typeface="方正兰亭黑_GBK" pitchFamily="2" charset="-122"/>
                <a:sym typeface="Arial" panose="020B0604020202020204" pitchFamily="34" charset="0"/>
              </a:rPr>
              <a:t>为何记者要运用数据</a:t>
            </a:r>
            <a:endParaRPr lang="en-US" altLang="zh-CN" sz="1600" dirty="0" smtClean="0">
              <a:solidFill>
                <a:srgbClr val="FFD860"/>
              </a:solidFill>
              <a:latin typeface="AvantGarde LT Book" pitchFamily="2" charset="0"/>
              <a:ea typeface="方正兰亭黑_GBK" pitchFamily="2" charset="-122"/>
              <a:sym typeface="Arial" panose="020B0604020202020204" pitchFamily="34" charset="0"/>
            </a:endParaRPr>
          </a:p>
          <a:p>
            <a:pPr algn="ctr" eaLnBrk="1" fontAlgn="base" hangingPunct="1">
              <a:spcBef>
                <a:spcPct val="0"/>
              </a:spcBef>
              <a:spcAft>
                <a:spcPct val="0"/>
              </a:spcAft>
              <a:buFont typeface="Arial" panose="020B0604020202020204" pitchFamily="34" charset="0"/>
              <a:buNone/>
            </a:pPr>
            <a:r>
              <a:rPr lang="en-US" altLang="zh-CN" sz="1600" dirty="0" smtClean="0">
                <a:solidFill>
                  <a:srgbClr val="FFD860"/>
                </a:solidFill>
                <a:latin typeface="AvantGarde LT Book" pitchFamily="2" charset="0"/>
                <a:ea typeface="方正兰亭黑_GBK" pitchFamily="2" charset="-122"/>
                <a:sym typeface="Arial" panose="020B0604020202020204" pitchFamily="34" charset="0"/>
              </a:rPr>
              <a:t>Why</a:t>
            </a:r>
            <a:endParaRPr lang="zh-CN" altLang="en-US" sz="1600" dirty="0">
              <a:solidFill>
                <a:srgbClr val="FFD860"/>
              </a:solidFill>
              <a:latin typeface="AvantGarde LT Book" pitchFamily="2" charset="0"/>
              <a:ea typeface="方正兰亭黑_GBK" pitchFamily="2" charset="-122"/>
              <a:sym typeface="Arial" panose="020B0604020202020204" pitchFamily="34" charset="0"/>
            </a:endParaRPr>
          </a:p>
        </p:txBody>
      </p:sp>
      <p:sp>
        <p:nvSpPr>
          <p:cNvPr id="17416" name="TextBox 66"/>
          <p:cNvSpPr>
            <a:spLocks noChangeArrowheads="1"/>
          </p:cNvSpPr>
          <p:nvPr/>
        </p:nvSpPr>
        <p:spPr bwMode="auto">
          <a:xfrm>
            <a:off x="5242674" y="4957763"/>
            <a:ext cx="1617752" cy="892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dirty="0">
                <a:solidFill>
                  <a:srgbClr val="FFD860"/>
                </a:solidFill>
                <a:latin typeface="Calibri" panose="020F0502020204030204" pitchFamily="34" charset="0"/>
                <a:sym typeface="Calibri" panose="020F0502020204030204" pitchFamily="34" charset="0"/>
              </a:rPr>
              <a:t>PART 03</a:t>
            </a:r>
            <a:endParaRPr lang="zh-CN" altLang="en-US" dirty="0">
              <a:solidFill>
                <a:srgbClr val="FFD860"/>
              </a:solidFill>
              <a:latin typeface="Calibri" panose="020F0502020204030204" pitchFamily="34" charset="0"/>
              <a:sym typeface="Calibri" panose="020F0502020204030204" pitchFamily="34" charset="0"/>
            </a:endParaRPr>
          </a:p>
          <a:p>
            <a:pPr algn="ctr" eaLnBrk="1" fontAlgn="base" hangingPunct="1">
              <a:spcBef>
                <a:spcPct val="0"/>
              </a:spcBef>
              <a:spcAft>
                <a:spcPct val="0"/>
              </a:spcAft>
              <a:buFont typeface="Arial" panose="020B0604020202020204" pitchFamily="34" charset="0"/>
              <a:buNone/>
            </a:pPr>
            <a:r>
              <a:rPr lang="zh-CN" altLang="en-US" dirty="0" smtClean="0">
                <a:solidFill>
                  <a:srgbClr val="FFD860"/>
                </a:solidFill>
                <a:latin typeface="方正兰亭黑_GBK" pitchFamily="2" charset="-122"/>
                <a:ea typeface="方正兰亭黑_GBK" pitchFamily="2" charset="-122"/>
                <a:sym typeface="方正兰亭黑_GBK" pitchFamily="2" charset="-122"/>
              </a:rPr>
              <a:t>经典案例</a:t>
            </a:r>
            <a:endParaRPr lang="en-US" altLang="zh-CN" dirty="0" smtClean="0">
              <a:solidFill>
                <a:srgbClr val="FFD860"/>
              </a:solidFill>
              <a:latin typeface="方正兰亭黑_GBK" pitchFamily="2" charset="-122"/>
              <a:ea typeface="方正兰亭黑_GBK" pitchFamily="2" charset="-122"/>
              <a:sym typeface="方正兰亭黑_GBK" pitchFamily="2" charset="-122"/>
            </a:endParaRPr>
          </a:p>
          <a:p>
            <a:pPr algn="ctr" eaLnBrk="1" fontAlgn="base" hangingPunct="1">
              <a:spcBef>
                <a:spcPct val="0"/>
              </a:spcBef>
              <a:spcAft>
                <a:spcPct val="0"/>
              </a:spcAft>
              <a:buFont typeface="Arial" panose="020B0604020202020204" pitchFamily="34" charset="0"/>
              <a:buNone/>
            </a:pPr>
            <a:r>
              <a:rPr lang="en-US" altLang="zh-CN" sz="1600" dirty="0">
                <a:solidFill>
                  <a:srgbClr val="FFD860"/>
                </a:solidFill>
                <a:latin typeface="AvantGarde LT Book" pitchFamily="2" charset="0"/>
                <a:ea typeface="方正兰亭黑_GBK" pitchFamily="2" charset="-122"/>
                <a:sym typeface="Arial" panose="020B0604020202020204" pitchFamily="34" charset="0"/>
              </a:rPr>
              <a:t>Some Favorite Examples</a:t>
            </a:r>
            <a:endParaRPr lang="zh-CN" altLang="en-US" sz="1600" dirty="0">
              <a:solidFill>
                <a:srgbClr val="FFD860"/>
              </a:solidFill>
              <a:latin typeface="AvantGarde LT Book" pitchFamily="2" charset="0"/>
              <a:ea typeface="方正兰亭黑_GBK" pitchFamily="2" charset="-122"/>
              <a:sym typeface="Arial" panose="020B0604020202020204" pitchFamily="34" charset="0"/>
            </a:endParaRPr>
          </a:p>
        </p:txBody>
      </p:sp>
      <p:sp>
        <p:nvSpPr>
          <p:cNvPr id="17417" name="TextBox 67"/>
          <p:cNvSpPr>
            <a:spLocks noChangeArrowheads="1"/>
          </p:cNvSpPr>
          <p:nvPr/>
        </p:nvSpPr>
        <p:spPr bwMode="auto">
          <a:xfrm>
            <a:off x="7320462" y="4957763"/>
            <a:ext cx="1997663"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dirty="0">
                <a:solidFill>
                  <a:srgbClr val="FFD860"/>
                </a:solidFill>
                <a:latin typeface="Calibri" panose="020F0502020204030204" pitchFamily="34" charset="0"/>
                <a:sym typeface="Calibri" panose="020F0502020204030204" pitchFamily="34" charset="0"/>
              </a:rPr>
              <a:t>PART 04</a:t>
            </a:r>
            <a:endParaRPr lang="zh-CN" altLang="en-US" dirty="0">
              <a:solidFill>
                <a:srgbClr val="FFD860"/>
              </a:solidFill>
              <a:latin typeface="Calibri" panose="020F0502020204030204" pitchFamily="34" charset="0"/>
              <a:sym typeface="Calibri" panose="020F0502020204030204" pitchFamily="34" charset="0"/>
            </a:endParaRPr>
          </a:p>
          <a:p>
            <a:pPr algn="ctr" eaLnBrk="1" fontAlgn="base" hangingPunct="1">
              <a:spcBef>
                <a:spcPct val="0"/>
              </a:spcBef>
              <a:spcAft>
                <a:spcPct val="0"/>
              </a:spcAft>
              <a:buFont typeface="Arial" panose="020B0604020202020204" pitchFamily="34" charset="0"/>
              <a:buNone/>
            </a:pPr>
            <a:r>
              <a:rPr lang="zh-CN" altLang="en-US" sz="1600" dirty="0" smtClean="0">
                <a:solidFill>
                  <a:srgbClr val="FFD860"/>
                </a:solidFill>
                <a:latin typeface="AvantGarde LT Book" pitchFamily="2" charset="0"/>
                <a:ea typeface="方正兰亭黑_GBK" pitchFamily="2" charset="-122"/>
                <a:sym typeface="Arial" panose="020B0604020202020204" pitchFamily="34" charset="0"/>
              </a:rPr>
              <a:t>数据新闻的视角</a:t>
            </a:r>
            <a:endParaRPr lang="en-US" altLang="zh-CN" sz="1600" dirty="0" smtClean="0">
              <a:solidFill>
                <a:srgbClr val="FFD860"/>
              </a:solidFill>
              <a:latin typeface="AvantGarde LT Book" pitchFamily="2" charset="0"/>
              <a:ea typeface="方正兰亭黑_GBK" pitchFamily="2" charset="-122"/>
              <a:sym typeface="Arial" panose="020B0604020202020204" pitchFamily="34" charset="0"/>
            </a:endParaRPr>
          </a:p>
          <a:p>
            <a:pPr algn="ctr" eaLnBrk="1" fontAlgn="base" hangingPunct="1">
              <a:spcBef>
                <a:spcPct val="0"/>
              </a:spcBef>
              <a:spcAft>
                <a:spcPct val="0"/>
              </a:spcAft>
              <a:buFont typeface="Arial" panose="020B0604020202020204" pitchFamily="34" charset="0"/>
              <a:buNone/>
            </a:pPr>
            <a:r>
              <a:rPr lang="en-US" altLang="zh-CN" sz="1600" dirty="0">
                <a:solidFill>
                  <a:srgbClr val="FFD860"/>
                </a:solidFill>
                <a:latin typeface="AvantGarde LT Book" pitchFamily="2" charset="0"/>
                <a:ea typeface="方正兰亭黑_GBK" pitchFamily="2" charset="-122"/>
                <a:sym typeface="Arial" panose="020B0604020202020204" pitchFamily="34" charset="0"/>
              </a:rPr>
              <a:t>Data Journalism in Perspective</a:t>
            </a:r>
            <a:endParaRPr lang="zh-CN" altLang="en-US" sz="1600" dirty="0">
              <a:solidFill>
                <a:srgbClr val="FFD860"/>
              </a:solidFill>
              <a:latin typeface="AvantGarde LT Book" pitchFamily="2" charset="0"/>
              <a:ea typeface="方正兰亭黑_GBK" pitchFamily="2" charset="-122"/>
              <a:sym typeface="Arial" panose="020B0604020202020204" pitchFamily="34" charset="0"/>
            </a:endParaRPr>
          </a:p>
        </p:txBody>
      </p:sp>
      <p:sp>
        <p:nvSpPr>
          <p:cNvPr id="17418" name="TextBox 67"/>
          <p:cNvSpPr>
            <a:spLocks noChangeArrowheads="1"/>
          </p:cNvSpPr>
          <p:nvPr/>
        </p:nvSpPr>
        <p:spPr bwMode="auto">
          <a:xfrm>
            <a:off x="9779000" y="4957763"/>
            <a:ext cx="1322388" cy="89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a:solidFill>
                  <a:srgbClr val="FFD860"/>
                </a:solidFill>
                <a:latin typeface="Calibri" panose="020F0502020204030204" pitchFamily="34" charset="0"/>
                <a:sym typeface="Calibri" panose="020F0502020204030204" pitchFamily="34" charset="0"/>
              </a:rPr>
              <a:t>PART 05</a:t>
            </a:r>
            <a:endParaRPr lang="zh-CN" altLang="en-US">
              <a:solidFill>
                <a:srgbClr val="FFD860"/>
              </a:solidFill>
              <a:latin typeface="Calibri" panose="020F0502020204030204" pitchFamily="34" charset="0"/>
              <a:sym typeface="Calibri" panose="020F0502020204030204" pitchFamily="34" charset="0"/>
            </a:endParaRPr>
          </a:p>
          <a:p>
            <a:pPr algn="ctr" eaLnBrk="1" fontAlgn="base" hangingPunct="1">
              <a:spcBef>
                <a:spcPct val="0"/>
              </a:spcBef>
              <a:spcAft>
                <a:spcPct val="0"/>
              </a:spcAft>
              <a:buFont typeface="Arial" panose="020B0604020202020204" pitchFamily="34" charset="0"/>
              <a:buNone/>
            </a:pPr>
            <a:r>
              <a:rPr lang="zh-CN" altLang="en-US">
                <a:solidFill>
                  <a:srgbClr val="FFD860"/>
                </a:solidFill>
                <a:latin typeface="方正兰亭黑_GBK" pitchFamily="2" charset="-122"/>
                <a:ea typeface="方正兰亭黑_GBK" pitchFamily="2" charset="-122"/>
                <a:sym typeface="方正兰亭黑_GBK" pitchFamily="2" charset="-122"/>
              </a:rPr>
              <a:t>联系我们</a:t>
            </a:r>
            <a:endParaRPr lang="en-US" altLang="zh-CN">
              <a:solidFill>
                <a:srgbClr val="FFD860"/>
              </a:solidFill>
              <a:latin typeface="方正兰亭黑_GBK" pitchFamily="2" charset="-122"/>
              <a:ea typeface="方正兰亭黑_GBK" pitchFamily="2" charset="-122"/>
              <a:sym typeface="方正兰亭黑_GBK" pitchFamily="2" charset="-122"/>
            </a:endParaRPr>
          </a:p>
          <a:p>
            <a:pPr algn="ctr" eaLnBrk="1" fontAlgn="base" hangingPunct="1">
              <a:spcBef>
                <a:spcPct val="0"/>
              </a:spcBef>
              <a:spcAft>
                <a:spcPct val="0"/>
              </a:spcAft>
              <a:buFont typeface="Arial" panose="020B0604020202020204" pitchFamily="34" charset="0"/>
              <a:buNone/>
            </a:pPr>
            <a:r>
              <a:rPr lang="en-US" altLang="zh-CN" sz="1600">
                <a:solidFill>
                  <a:srgbClr val="FFD860"/>
                </a:solidFill>
                <a:latin typeface="AvantGarde LT Book" pitchFamily="2" charset="0"/>
                <a:ea typeface="方正兰亭黑_GBK" pitchFamily="2" charset="-122"/>
                <a:sym typeface="Arial" panose="020B0604020202020204" pitchFamily="34" charset="0"/>
              </a:rPr>
              <a:t>Contact Us</a:t>
            </a:r>
            <a:endParaRPr lang="zh-CN" altLang="en-US" sz="1600">
              <a:solidFill>
                <a:srgbClr val="FFD860"/>
              </a:solidFill>
              <a:latin typeface="AvantGarde LT Book" pitchFamily="2" charset="0"/>
              <a:ea typeface="方正兰亭黑_GBK" pitchFamily="2" charset="-122"/>
              <a:sym typeface="Arial" panose="020B0604020202020204" pitchFamily="34" charset="0"/>
            </a:endParaRPr>
          </a:p>
        </p:txBody>
      </p:sp>
      <p:sp>
        <p:nvSpPr>
          <p:cNvPr id="17419" name="矩形 91"/>
          <p:cNvSpPr>
            <a:spLocks noChangeArrowheads="1"/>
          </p:cNvSpPr>
          <p:nvPr/>
        </p:nvSpPr>
        <p:spPr bwMode="auto">
          <a:xfrm>
            <a:off x="1019175" y="4438650"/>
            <a:ext cx="396875" cy="17463"/>
          </a:xfrm>
          <a:prstGeom prst="rect">
            <a:avLst/>
          </a:pr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a:solidFill>
                <a:srgbClr val="FFFFFF"/>
              </a:solidFill>
              <a:latin typeface="宋体" panose="02010600030101010101" pitchFamily="2" charset="-122"/>
              <a:sym typeface="宋体" panose="02010600030101010101" pitchFamily="2" charset="-122"/>
            </a:endParaRPr>
          </a:p>
        </p:txBody>
      </p:sp>
      <p:sp>
        <p:nvSpPr>
          <p:cNvPr id="17420" name="矩形 107"/>
          <p:cNvSpPr>
            <a:spLocks noChangeArrowheads="1"/>
          </p:cNvSpPr>
          <p:nvPr/>
        </p:nvSpPr>
        <p:spPr bwMode="auto">
          <a:xfrm>
            <a:off x="4340225" y="4438650"/>
            <a:ext cx="1366838" cy="17463"/>
          </a:xfrm>
          <a:prstGeom prst="rect">
            <a:avLst/>
          </a:pr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a:solidFill>
                <a:srgbClr val="FFFFFF"/>
              </a:solidFill>
              <a:latin typeface="宋体" panose="02010600030101010101" pitchFamily="2" charset="-122"/>
              <a:sym typeface="宋体" panose="02010600030101010101" pitchFamily="2" charset="-122"/>
            </a:endParaRPr>
          </a:p>
        </p:txBody>
      </p:sp>
      <p:sp>
        <p:nvSpPr>
          <p:cNvPr id="17421" name="矩形 108"/>
          <p:cNvSpPr>
            <a:spLocks noChangeArrowheads="1"/>
          </p:cNvSpPr>
          <p:nvPr/>
        </p:nvSpPr>
        <p:spPr bwMode="auto">
          <a:xfrm>
            <a:off x="6502400" y="4438650"/>
            <a:ext cx="1368425" cy="17463"/>
          </a:xfrm>
          <a:prstGeom prst="rect">
            <a:avLst/>
          </a:pr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a:solidFill>
                <a:srgbClr val="FFFFFF"/>
              </a:solidFill>
              <a:latin typeface="宋体" panose="02010600030101010101" pitchFamily="2" charset="-122"/>
              <a:sym typeface="宋体" panose="02010600030101010101" pitchFamily="2" charset="-122"/>
            </a:endParaRPr>
          </a:p>
        </p:txBody>
      </p:sp>
      <p:sp>
        <p:nvSpPr>
          <p:cNvPr id="17422" name="矩形 109"/>
          <p:cNvSpPr>
            <a:spLocks noChangeArrowheads="1"/>
          </p:cNvSpPr>
          <p:nvPr/>
        </p:nvSpPr>
        <p:spPr bwMode="auto">
          <a:xfrm>
            <a:off x="8642350" y="4438650"/>
            <a:ext cx="1368425" cy="17463"/>
          </a:xfrm>
          <a:prstGeom prst="rect">
            <a:avLst/>
          </a:pr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a:solidFill>
                <a:srgbClr val="FFFFFF"/>
              </a:solidFill>
              <a:latin typeface="宋体" panose="02010600030101010101" pitchFamily="2" charset="-122"/>
              <a:sym typeface="宋体" panose="02010600030101010101" pitchFamily="2" charset="-122"/>
            </a:endParaRPr>
          </a:p>
        </p:txBody>
      </p:sp>
      <p:sp>
        <p:nvSpPr>
          <p:cNvPr id="17423" name="矩形 111"/>
          <p:cNvSpPr>
            <a:spLocks noChangeArrowheads="1"/>
          </p:cNvSpPr>
          <p:nvPr/>
        </p:nvSpPr>
        <p:spPr bwMode="auto">
          <a:xfrm>
            <a:off x="10779125" y="4438650"/>
            <a:ext cx="396875" cy="17463"/>
          </a:xfrm>
          <a:prstGeom prst="rect">
            <a:avLst/>
          </a:pr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a:solidFill>
                <a:srgbClr val="FFFFFF"/>
              </a:solidFill>
              <a:latin typeface="宋体" panose="02010600030101010101" pitchFamily="2" charset="-122"/>
              <a:sym typeface="宋体" panose="02010600030101010101" pitchFamily="2" charset="-122"/>
            </a:endParaRPr>
          </a:p>
        </p:txBody>
      </p:sp>
      <p:grpSp>
        <p:nvGrpSpPr>
          <p:cNvPr id="17424" name="组合 125"/>
          <p:cNvGrpSpPr>
            <a:grpSpLocks/>
          </p:cNvGrpSpPr>
          <p:nvPr/>
        </p:nvGrpSpPr>
        <p:grpSpPr bwMode="auto">
          <a:xfrm>
            <a:off x="5703888" y="4054475"/>
            <a:ext cx="784225" cy="784225"/>
            <a:chOff x="0" y="0"/>
            <a:chExt cx="784512" cy="784512"/>
          </a:xfrm>
        </p:grpSpPr>
        <p:sp>
          <p:nvSpPr>
            <p:cNvPr id="17425" name="椭圆 134"/>
            <p:cNvSpPr>
              <a:spLocks noChangeArrowheads="1"/>
            </p:cNvSpPr>
            <p:nvPr/>
          </p:nvSpPr>
          <p:spPr bwMode="auto">
            <a:xfrm>
              <a:off x="0" y="0"/>
              <a:ext cx="784512" cy="784512"/>
            </a:xfrm>
            <a:prstGeom prst="ellipse">
              <a:avLst/>
            </a:prstGeom>
            <a:solidFill>
              <a:srgbClr val="FFD860">
                <a:alpha val="29999"/>
              </a:srgbClr>
            </a:solidFill>
            <a:ln w="12700"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1400">
                <a:solidFill>
                  <a:srgbClr val="FFFFFF"/>
                </a:solidFill>
                <a:latin typeface="宋体" panose="02010600030101010101" pitchFamily="2" charset="-122"/>
                <a:sym typeface="宋体" panose="02010600030101010101" pitchFamily="2" charset="-122"/>
              </a:endParaRPr>
            </a:p>
          </p:txBody>
        </p:sp>
        <p:sp>
          <p:nvSpPr>
            <p:cNvPr id="17426" name="Freeform 129"/>
            <p:cNvSpPr>
              <a:spLocks noChangeAspect="1" noEditPoints="1" noChangeArrowheads="1"/>
            </p:cNvSpPr>
            <p:nvPr/>
          </p:nvSpPr>
          <p:spPr bwMode="auto">
            <a:xfrm>
              <a:off x="135246" y="135246"/>
              <a:ext cx="514020" cy="514020"/>
            </a:xfrm>
            <a:custGeom>
              <a:avLst/>
              <a:gdLst>
                <a:gd name="T0" fmla="*/ 254360 w 97"/>
                <a:gd name="T1" fmla="*/ 0 h 97"/>
                <a:gd name="T2" fmla="*/ 264959 w 97"/>
                <a:gd name="T3" fmla="*/ 0 h 97"/>
                <a:gd name="T4" fmla="*/ 280856 w 97"/>
                <a:gd name="T5" fmla="*/ 143078 h 97"/>
                <a:gd name="T6" fmla="*/ 259660 w 97"/>
                <a:gd name="T7" fmla="*/ 174873 h 97"/>
                <a:gd name="T8" fmla="*/ 259660 w 97"/>
                <a:gd name="T9" fmla="*/ 180172 h 97"/>
                <a:gd name="T10" fmla="*/ 196070 w 97"/>
                <a:gd name="T11" fmla="*/ 211967 h 97"/>
                <a:gd name="T12" fmla="*/ 121881 w 97"/>
                <a:gd name="T13" fmla="*/ 243762 h 97"/>
                <a:gd name="T14" fmla="*/ 95385 w 97"/>
                <a:gd name="T15" fmla="*/ 227865 h 97"/>
                <a:gd name="T16" fmla="*/ 68889 w 97"/>
                <a:gd name="T17" fmla="*/ 238463 h 97"/>
                <a:gd name="T18" fmla="*/ 5299 w 97"/>
                <a:gd name="T19" fmla="*/ 201369 h 97"/>
                <a:gd name="T20" fmla="*/ 254360 w 97"/>
                <a:gd name="T21" fmla="*/ 0 h 97"/>
                <a:gd name="T22" fmla="*/ 302053 w 97"/>
                <a:gd name="T23" fmla="*/ 5299 h 97"/>
                <a:gd name="T24" fmla="*/ 429233 w 97"/>
                <a:gd name="T25" fmla="*/ 63590 h 97"/>
                <a:gd name="T26" fmla="*/ 323250 w 97"/>
                <a:gd name="T27" fmla="*/ 143078 h 97"/>
                <a:gd name="T28" fmla="*/ 317950 w 97"/>
                <a:gd name="T29" fmla="*/ 137779 h 97"/>
                <a:gd name="T30" fmla="*/ 302053 w 97"/>
                <a:gd name="T31" fmla="*/ 5299 h 97"/>
                <a:gd name="T32" fmla="*/ 455729 w 97"/>
                <a:gd name="T33" fmla="*/ 90086 h 97"/>
                <a:gd name="T34" fmla="*/ 344446 w 97"/>
                <a:gd name="T35" fmla="*/ 174873 h 97"/>
                <a:gd name="T36" fmla="*/ 344446 w 97"/>
                <a:gd name="T37" fmla="*/ 174873 h 97"/>
                <a:gd name="T38" fmla="*/ 312651 w 97"/>
                <a:gd name="T39" fmla="*/ 211967 h 97"/>
                <a:gd name="T40" fmla="*/ 312651 w 97"/>
                <a:gd name="T41" fmla="*/ 238463 h 97"/>
                <a:gd name="T42" fmla="*/ 302053 w 97"/>
                <a:gd name="T43" fmla="*/ 333848 h 97"/>
                <a:gd name="T44" fmla="*/ 317950 w 97"/>
                <a:gd name="T45" fmla="*/ 360344 h 97"/>
                <a:gd name="T46" fmla="*/ 471627 w 97"/>
                <a:gd name="T47" fmla="*/ 397438 h 97"/>
                <a:gd name="T48" fmla="*/ 514020 w 97"/>
                <a:gd name="T49" fmla="*/ 254360 h 97"/>
                <a:gd name="T50" fmla="*/ 455729 w 97"/>
                <a:gd name="T51" fmla="*/ 90086 h 97"/>
                <a:gd name="T52" fmla="*/ 450430 w 97"/>
                <a:gd name="T53" fmla="*/ 429233 h 97"/>
                <a:gd name="T54" fmla="*/ 259660 w 97"/>
                <a:gd name="T55" fmla="*/ 514020 h 97"/>
                <a:gd name="T56" fmla="*/ 286155 w 97"/>
                <a:gd name="T57" fmla="*/ 408037 h 97"/>
                <a:gd name="T58" fmla="*/ 307352 w 97"/>
                <a:gd name="T59" fmla="*/ 392139 h 97"/>
                <a:gd name="T60" fmla="*/ 450430 w 97"/>
                <a:gd name="T61" fmla="*/ 429233 h 97"/>
                <a:gd name="T62" fmla="*/ 222565 w 97"/>
                <a:gd name="T63" fmla="*/ 514020 h 97"/>
                <a:gd name="T64" fmla="*/ 5299 w 97"/>
                <a:gd name="T65" fmla="*/ 317950 h 97"/>
                <a:gd name="T66" fmla="*/ 63590 w 97"/>
                <a:gd name="T67" fmla="*/ 302053 h 97"/>
                <a:gd name="T68" fmla="*/ 95385 w 97"/>
                <a:gd name="T69" fmla="*/ 312651 h 97"/>
                <a:gd name="T70" fmla="*/ 111283 w 97"/>
                <a:gd name="T71" fmla="*/ 307352 h 97"/>
                <a:gd name="T72" fmla="*/ 238463 w 97"/>
                <a:gd name="T73" fmla="*/ 370942 h 97"/>
                <a:gd name="T74" fmla="*/ 254360 w 97"/>
                <a:gd name="T75" fmla="*/ 397438 h 97"/>
                <a:gd name="T76" fmla="*/ 222565 w 97"/>
                <a:gd name="T77" fmla="*/ 514020 h 97"/>
                <a:gd name="T78" fmla="*/ 0 w 97"/>
                <a:gd name="T79" fmla="*/ 280856 h 97"/>
                <a:gd name="T80" fmla="*/ 42393 w 97"/>
                <a:gd name="T81" fmla="*/ 270258 h 97"/>
                <a:gd name="T82" fmla="*/ 0 w 97"/>
                <a:gd name="T83" fmla="*/ 238463 h 97"/>
                <a:gd name="T84" fmla="*/ 0 w 97"/>
                <a:gd name="T85" fmla="*/ 254360 h 97"/>
                <a:gd name="T86" fmla="*/ 0 w 97"/>
                <a:gd name="T87" fmla="*/ 280856 h 97"/>
                <a:gd name="T88" fmla="*/ 275557 w 97"/>
                <a:gd name="T89" fmla="*/ 211967 h 97"/>
                <a:gd name="T90" fmla="*/ 211967 w 97"/>
                <a:gd name="T91" fmla="*/ 243762 h 97"/>
                <a:gd name="T92" fmla="*/ 132479 w 97"/>
                <a:gd name="T93" fmla="*/ 275557 h 97"/>
                <a:gd name="T94" fmla="*/ 132479 w 97"/>
                <a:gd name="T95" fmla="*/ 275557 h 97"/>
                <a:gd name="T96" fmla="*/ 254360 w 97"/>
                <a:gd name="T97" fmla="*/ 333848 h 97"/>
                <a:gd name="T98" fmla="*/ 264959 w 97"/>
                <a:gd name="T99" fmla="*/ 328549 h 97"/>
                <a:gd name="T100" fmla="*/ 275557 w 97"/>
                <a:gd name="T101" fmla="*/ 233164 h 97"/>
                <a:gd name="T102" fmla="*/ 275557 w 97"/>
                <a:gd name="T103" fmla="*/ 211967 h 97"/>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97"/>
                <a:gd name="T157" fmla="*/ 0 h 97"/>
                <a:gd name="T158" fmla="*/ 97 w 97"/>
                <a:gd name="T159" fmla="*/ 97 h 97"/>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97" h="97">
                  <a:moveTo>
                    <a:pt x="48" y="0"/>
                  </a:moveTo>
                  <a:cubicBezTo>
                    <a:pt x="49" y="0"/>
                    <a:pt x="50" y="0"/>
                    <a:pt x="50" y="0"/>
                  </a:cubicBezTo>
                  <a:cubicBezTo>
                    <a:pt x="52" y="9"/>
                    <a:pt x="53" y="18"/>
                    <a:pt x="53" y="27"/>
                  </a:cubicBezTo>
                  <a:cubicBezTo>
                    <a:pt x="51" y="28"/>
                    <a:pt x="49" y="30"/>
                    <a:pt x="49" y="33"/>
                  </a:cubicBezTo>
                  <a:cubicBezTo>
                    <a:pt x="49" y="33"/>
                    <a:pt x="49" y="34"/>
                    <a:pt x="49" y="34"/>
                  </a:cubicBezTo>
                  <a:cubicBezTo>
                    <a:pt x="45" y="36"/>
                    <a:pt x="41" y="38"/>
                    <a:pt x="37" y="40"/>
                  </a:cubicBezTo>
                  <a:cubicBezTo>
                    <a:pt x="33" y="42"/>
                    <a:pt x="28" y="44"/>
                    <a:pt x="23" y="46"/>
                  </a:cubicBezTo>
                  <a:cubicBezTo>
                    <a:pt x="22" y="44"/>
                    <a:pt x="20" y="43"/>
                    <a:pt x="18" y="43"/>
                  </a:cubicBezTo>
                  <a:cubicBezTo>
                    <a:pt x="16" y="43"/>
                    <a:pt x="14" y="44"/>
                    <a:pt x="13" y="45"/>
                  </a:cubicBezTo>
                  <a:cubicBezTo>
                    <a:pt x="9" y="43"/>
                    <a:pt x="5" y="40"/>
                    <a:pt x="1" y="38"/>
                  </a:cubicBezTo>
                  <a:cubicBezTo>
                    <a:pt x="6" y="16"/>
                    <a:pt x="25" y="0"/>
                    <a:pt x="48" y="0"/>
                  </a:cubicBezTo>
                  <a:close/>
                  <a:moveTo>
                    <a:pt x="57" y="1"/>
                  </a:moveTo>
                  <a:cubicBezTo>
                    <a:pt x="66" y="2"/>
                    <a:pt x="74" y="6"/>
                    <a:pt x="81" y="12"/>
                  </a:cubicBezTo>
                  <a:cubicBezTo>
                    <a:pt x="75" y="17"/>
                    <a:pt x="68" y="22"/>
                    <a:pt x="61" y="27"/>
                  </a:cubicBezTo>
                  <a:cubicBezTo>
                    <a:pt x="61" y="26"/>
                    <a:pt x="60" y="26"/>
                    <a:pt x="60" y="26"/>
                  </a:cubicBezTo>
                  <a:cubicBezTo>
                    <a:pt x="60" y="17"/>
                    <a:pt x="59" y="9"/>
                    <a:pt x="57" y="1"/>
                  </a:cubicBezTo>
                  <a:close/>
                  <a:moveTo>
                    <a:pt x="86" y="17"/>
                  </a:moveTo>
                  <a:cubicBezTo>
                    <a:pt x="79" y="23"/>
                    <a:pt x="72" y="28"/>
                    <a:pt x="65" y="33"/>
                  </a:cubicBezTo>
                  <a:cubicBezTo>
                    <a:pt x="65" y="33"/>
                    <a:pt x="65" y="33"/>
                    <a:pt x="65" y="33"/>
                  </a:cubicBezTo>
                  <a:cubicBezTo>
                    <a:pt x="65" y="36"/>
                    <a:pt x="62" y="39"/>
                    <a:pt x="59" y="40"/>
                  </a:cubicBezTo>
                  <a:cubicBezTo>
                    <a:pt x="59" y="42"/>
                    <a:pt x="59" y="43"/>
                    <a:pt x="59" y="45"/>
                  </a:cubicBezTo>
                  <a:cubicBezTo>
                    <a:pt x="59" y="51"/>
                    <a:pt x="58" y="57"/>
                    <a:pt x="57" y="63"/>
                  </a:cubicBezTo>
                  <a:cubicBezTo>
                    <a:pt x="59" y="64"/>
                    <a:pt x="60" y="66"/>
                    <a:pt x="60" y="68"/>
                  </a:cubicBezTo>
                  <a:cubicBezTo>
                    <a:pt x="70" y="71"/>
                    <a:pt x="80" y="73"/>
                    <a:pt x="89" y="75"/>
                  </a:cubicBezTo>
                  <a:cubicBezTo>
                    <a:pt x="94" y="67"/>
                    <a:pt x="97" y="58"/>
                    <a:pt x="97" y="48"/>
                  </a:cubicBezTo>
                  <a:cubicBezTo>
                    <a:pt x="97" y="36"/>
                    <a:pt x="93" y="25"/>
                    <a:pt x="86" y="17"/>
                  </a:cubicBezTo>
                  <a:close/>
                  <a:moveTo>
                    <a:pt x="85" y="81"/>
                  </a:moveTo>
                  <a:cubicBezTo>
                    <a:pt x="76" y="91"/>
                    <a:pt x="63" y="97"/>
                    <a:pt x="49" y="97"/>
                  </a:cubicBezTo>
                  <a:cubicBezTo>
                    <a:pt x="51" y="90"/>
                    <a:pt x="53" y="83"/>
                    <a:pt x="54" y="77"/>
                  </a:cubicBezTo>
                  <a:cubicBezTo>
                    <a:pt x="56" y="76"/>
                    <a:pt x="57" y="75"/>
                    <a:pt x="58" y="74"/>
                  </a:cubicBezTo>
                  <a:cubicBezTo>
                    <a:pt x="67" y="77"/>
                    <a:pt x="76" y="79"/>
                    <a:pt x="85" y="81"/>
                  </a:cubicBezTo>
                  <a:close/>
                  <a:moveTo>
                    <a:pt x="42" y="97"/>
                  </a:moveTo>
                  <a:cubicBezTo>
                    <a:pt x="22" y="94"/>
                    <a:pt x="6" y="79"/>
                    <a:pt x="1" y="60"/>
                  </a:cubicBezTo>
                  <a:cubicBezTo>
                    <a:pt x="5" y="59"/>
                    <a:pt x="9" y="58"/>
                    <a:pt x="12" y="57"/>
                  </a:cubicBezTo>
                  <a:cubicBezTo>
                    <a:pt x="14" y="58"/>
                    <a:pt x="16" y="59"/>
                    <a:pt x="18" y="59"/>
                  </a:cubicBezTo>
                  <a:cubicBezTo>
                    <a:pt x="19" y="59"/>
                    <a:pt x="20" y="58"/>
                    <a:pt x="21" y="58"/>
                  </a:cubicBezTo>
                  <a:cubicBezTo>
                    <a:pt x="29" y="62"/>
                    <a:pt x="37" y="66"/>
                    <a:pt x="45" y="70"/>
                  </a:cubicBezTo>
                  <a:cubicBezTo>
                    <a:pt x="45" y="72"/>
                    <a:pt x="46" y="73"/>
                    <a:pt x="48" y="75"/>
                  </a:cubicBezTo>
                  <a:cubicBezTo>
                    <a:pt x="46" y="82"/>
                    <a:pt x="44" y="89"/>
                    <a:pt x="42" y="97"/>
                  </a:cubicBezTo>
                  <a:close/>
                  <a:moveTo>
                    <a:pt x="0" y="53"/>
                  </a:moveTo>
                  <a:cubicBezTo>
                    <a:pt x="3" y="52"/>
                    <a:pt x="5" y="51"/>
                    <a:pt x="8" y="51"/>
                  </a:cubicBezTo>
                  <a:cubicBezTo>
                    <a:pt x="5" y="49"/>
                    <a:pt x="3" y="47"/>
                    <a:pt x="0" y="45"/>
                  </a:cubicBezTo>
                  <a:cubicBezTo>
                    <a:pt x="0" y="46"/>
                    <a:pt x="0" y="47"/>
                    <a:pt x="0" y="48"/>
                  </a:cubicBezTo>
                  <a:cubicBezTo>
                    <a:pt x="0" y="50"/>
                    <a:pt x="0" y="51"/>
                    <a:pt x="0" y="53"/>
                  </a:cubicBezTo>
                  <a:close/>
                  <a:moveTo>
                    <a:pt x="52" y="40"/>
                  </a:moveTo>
                  <a:cubicBezTo>
                    <a:pt x="48" y="42"/>
                    <a:pt x="44" y="44"/>
                    <a:pt x="40" y="46"/>
                  </a:cubicBezTo>
                  <a:cubicBezTo>
                    <a:pt x="35" y="48"/>
                    <a:pt x="30" y="50"/>
                    <a:pt x="25" y="52"/>
                  </a:cubicBezTo>
                  <a:cubicBezTo>
                    <a:pt x="25" y="52"/>
                    <a:pt x="25" y="52"/>
                    <a:pt x="25" y="52"/>
                  </a:cubicBezTo>
                  <a:cubicBezTo>
                    <a:pt x="33" y="56"/>
                    <a:pt x="40" y="60"/>
                    <a:pt x="48" y="63"/>
                  </a:cubicBezTo>
                  <a:cubicBezTo>
                    <a:pt x="48" y="63"/>
                    <a:pt x="49" y="62"/>
                    <a:pt x="50" y="62"/>
                  </a:cubicBezTo>
                  <a:cubicBezTo>
                    <a:pt x="51" y="56"/>
                    <a:pt x="52" y="50"/>
                    <a:pt x="52" y="44"/>
                  </a:cubicBezTo>
                  <a:cubicBezTo>
                    <a:pt x="52" y="43"/>
                    <a:pt x="52" y="42"/>
                    <a:pt x="52" y="40"/>
                  </a:cubicBez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a:solidFill>
                  <a:srgbClr val="000000"/>
                </a:solidFill>
                <a:sym typeface="Arial" panose="020B0604020202020204" pitchFamily="34" charset="0"/>
              </a:endParaRPr>
            </a:p>
          </p:txBody>
        </p:sp>
      </p:grpSp>
      <p:grpSp>
        <p:nvGrpSpPr>
          <p:cNvPr id="17427" name="组合 144"/>
          <p:cNvGrpSpPr>
            <a:grpSpLocks/>
          </p:cNvGrpSpPr>
          <p:nvPr/>
        </p:nvGrpSpPr>
        <p:grpSpPr bwMode="auto">
          <a:xfrm>
            <a:off x="7847013" y="4054475"/>
            <a:ext cx="784512" cy="784512"/>
            <a:chOff x="0" y="0"/>
            <a:chExt cx="784512" cy="784512"/>
          </a:xfrm>
        </p:grpSpPr>
        <p:sp>
          <p:nvSpPr>
            <p:cNvPr id="17428" name="椭圆 145"/>
            <p:cNvSpPr>
              <a:spLocks noChangeArrowheads="1"/>
            </p:cNvSpPr>
            <p:nvPr/>
          </p:nvSpPr>
          <p:spPr bwMode="auto">
            <a:xfrm>
              <a:off x="0" y="0"/>
              <a:ext cx="784512" cy="784512"/>
            </a:xfrm>
            <a:prstGeom prst="ellipse">
              <a:avLst/>
            </a:prstGeom>
            <a:solidFill>
              <a:srgbClr val="FFD860">
                <a:alpha val="29999"/>
              </a:srgbClr>
            </a:solidFill>
            <a:ln w="12700"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1400">
                <a:solidFill>
                  <a:srgbClr val="FFFFFF"/>
                </a:solidFill>
                <a:latin typeface="宋体" panose="02010600030101010101" pitchFamily="2" charset="-122"/>
                <a:sym typeface="宋体" panose="02010600030101010101" pitchFamily="2" charset="-122"/>
              </a:endParaRPr>
            </a:p>
          </p:txBody>
        </p:sp>
      </p:grpSp>
      <p:grpSp>
        <p:nvGrpSpPr>
          <p:cNvPr id="17430" name="组合 151"/>
          <p:cNvGrpSpPr>
            <a:grpSpLocks/>
          </p:cNvGrpSpPr>
          <p:nvPr/>
        </p:nvGrpSpPr>
        <p:grpSpPr bwMode="auto">
          <a:xfrm>
            <a:off x="3559175" y="4054475"/>
            <a:ext cx="784225" cy="784225"/>
            <a:chOff x="0" y="0"/>
            <a:chExt cx="784512" cy="784512"/>
          </a:xfrm>
        </p:grpSpPr>
        <p:sp>
          <p:nvSpPr>
            <p:cNvPr id="17431" name="椭圆 153"/>
            <p:cNvSpPr>
              <a:spLocks noChangeArrowheads="1"/>
            </p:cNvSpPr>
            <p:nvPr/>
          </p:nvSpPr>
          <p:spPr bwMode="auto">
            <a:xfrm>
              <a:off x="0" y="0"/>
              <a:ext cx="784512" cy="784512"/>
            </a:xfrm>
            <a:prstGeom prst="ellipse">
              <a:avLst/>
            </a:prstGeom>
            <a:solidFill>
              <a:srgbClr val="FFD860">
                <a:alpha val="29999"/>
              </a:srgbClr>
            </a:solidFill>
            <a:ln w="12700"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1400">
                <a:solidFill>
                  <a:srgbClr val="FFFFFF"/>
                </a:solidFill>
                <a:latin typeface="宋体" panose="02010600030101010101" pitchFamily="2" charset="-122"/>
                <a:sym typeface="宋体" panose="02010600030101010101" pitchFamily="2" charset="-122"/>
              </a:endParaRPr>
            </a:p>
          </p:txBody>
        </p:sp>
        <p:sp>
          <p:nvSpPr>
            <p:cNvPr id="17432" name="Freeform 168"/>
            <p:cNvSpPr>
              <a:spLocks noChangeAspect="1" noEditPoints="1" noChangeArrowheads="1"/>
            </p:cNvSpPr>
            <p:nvPr/>
          </p:nvSpPr>
          <p:spPr bwMode="auto">
            <a:xfrm>
              <a:off x="145149" y="167123"/>
              <a:ext cx="494214" cy="450267"/>
            </a:xfrm>
            <a:custGeom>
              <a:avLst/>
              <a:gdLst>
                <a:gd name="T0" fmla="*/ 21030 w 94"/>
                <a:gd name="T1" fmla="*/ 105618 h 81"/>
                <a:gd name="T2" fmla="*/ 241849 w 94"/>
                <a:gd name="T3" fmla="*/ 105618 h 81"/>
                <a:gd name="T4" fmla="*/ 262880 w 94"/>
                <a:gd name="T5" fmla="*/ 88942 h 81"/>
                <a:gd name="T6" fmla="*/ 383805 w 94"/>
                <a:gd name="T7" fmla="*/ 0 h 81"/>
                <a:gd name="T8" fmla="*/ 383805 w 94"/>
                <a:gd name="T9" fmla="*/ 183442 h 81"/>
                <a:gd name="T10" fmla="*/ 383805 w 94"/>
                <a:gd name="T11" fmla="*/ 366884 h 81"/>
                <a:gd name="T12" fmla="*/ 262880 w 94"/>
                <a:gd name="T13" fmla="*/ 272384 h 81"/>
                <a:gd name="T14" fmla="*/ 241849 w 94"/>
                <a:gd name="T15" fmla="*/ 261266 h 81"/>
                <a:gd name="T16" fmla="*/ 173501 w 94"/>
                <a:gd name="T17" fmla="*/ 261266 h 81"/>
                <a:gd name="T18" fmla="*/ 210304 w 94"/>
                <a:gd name="T19" fmla="*/ 389120 h 81"/>
                <a:gd name="T20" fmla="*/ 236592 w 94"/>
                <a:gd name="T21" fmla="*/ 389120 h 81"/>
                <a:gd name="T22" fmla="*/ 236592 w 94"/>
                <a:gd name="T23" fmla="*/ 450267 h 81"/>
                <a:gd name="T24" fmla="*/ 226077 w 94"/>
                <a:gd name="T25" fmla="*/ 450267 h 81"/>
                <a:gd name="T26" fmla="*/ 110410 w 94"/>
                <a:gd name="T27" fmla="*/ 450267 h 81"/>
                <a:gd name="T28" fmla="*/ 57834 w 94"/>
                <a:gd name="T29" fmla="*/ 261266 h 81"/>
                <a:gd name="T30" fmla="*/ 21030 w 94"/>
                <a:gd name="T31" fmla="*/ 261266 h 81"/>
                <a:gd name="T32" fmla="*/ 21030 w 94"/>
                <a:gd name="T33" fmla="*/ 105618 h 81"/>
                <a:gd name="T34" fmla="*/ 457411 w 94"/>
                <a:gd name="T35" fmla="*/ 127854 h 81"/>
                <a:gd name="T36" fmla="*/ 494214 w 94"/>
                <a:gd name="T37" fmla="*/ 183442 h 81"/>
                <a:gd name="T38" fmla="*/ 457411 w 94"/>
                <a:gd name="T39" fmla="*/ 239031 h 81"/>
                <a:gd name="T40" fmla="*/ 457411 w 94"/>
                <a:gd name="T41" fmla="*/ 366884 h 81"/>
                <a:gd name="T42" fmla="*/ 410092 w 94"/>
                <a:gd name="T43" fmla="*/ 366884 h 81"/>
                <a:gd name="T44" fmla="*/ 410092 w 94"/>
                <a:gd name="T45" fmla="*/ 0 h 81"/>
                <a:gd name="T46" fmla="*/ 457411 w 94"/>
                <a:gd name="T47" fmla="*/ 0 h 81"/>
                <a:gd name="T48" fmla="*/ 457411 w 94"/>
                <a:gd name="T49" fmla="*/ 127854 h 81"/>
                <a:gd name="T50" fmla="*/ 241849 w 94"/>
                <a:gd name="T51" fmla="*/ 272384 h 81"/>
                <a:gd name="T52" fmla="*/ 194531 w 94"/>
                <a:gd name="T53" fmla="*/ 272384 h 81"/>
                <a:gd name="T54" fmla="*/ 210304 w 94"/>
                <a:gd name="T55" fmla="*/ 339090 h 81"/>
                <a:gd name="T56" fmla="*/ 226077 w 94"/>
                <a:gd name="T57" fmla="*/ 339090 h 81"/>
                <a:gd name="T58" fmla="*/ 226077 w 94"/>
                <a:gd name="T59" fmla="*/ 316855 h 81"/>
                <a:gd name="T60" fmla="*/ 241849 w 94"/>
                <a:gd name="T61" fmla="*/ 272384 h 81"/>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94"/>
                <a:gd name="T94" fmla="*/ 0 h 81"/>
                <a:gd name="T95" fmla="*/ 94 w 94"/>
                <a:gd name="T96" fmla="*/ 81 h 81"/>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94" h="81">
                  <a:moveTo>
                    <a:pt x="4" y="19"/>
                  </a:moveTo>
                  <a:cubicBezTo>
                    <a:pt x="46" y="19"/>
                    <a:pt x="46" y="19"/>
                    <a:pt x="46" y="19"/>
                  </a:cubicBezTo>
                  <a:cubicBezTo>
                    <a:pt x="50" y="16"/>
                    <a:pt x="50" y="16"/>
                    <a:pt x="50" y="16"/>
                  </a:cubicBezTo>
                  <a:cubicBezTo>
                    <a:pt x="73" y="0"/>
                    <a:pt x="73" y="0"/>
                    <a:pt x="73" y="0"/>
                  </a:cubicBezTo>
                  <a:cubicBezTo>
                    <a:pt x="73" y="33"/>
                    <a:pt x="73" y="33"/>
                    <a:pt x="73" y="33"/>
                  </a:cubicBezTo>
                  <a:cubicBezTo>
                    <a:pt x="73" y="66"/>
                    <a:pt x="73" y="66"/>
                    <a:pt x="73" y="66"/>
                  </a:cubicBezTo>
                  <a:cubicBezTo>
                    <a:pt x="50" y="49"/>
                    <a:pt x="50" y="49"/>
                    <a:pt x="50" y="49"/>
                  </a:cubicBezTo>
                  <a:cubicBezTo>
                    <a:pt x="46" y="47"/>
                    <a:pt x="46" y="47"/>
                    <a:pt x="46" y="47"/>
                  </a:cubicBezTo>
                  <a:cubicBezTo>
                    <a:pt x="33" y="47"/>
                    <a:pt x="33" y="47"/>
                    <a:pt x="33" y="47"/>
                  </a:cubicBezTo>
                  <a:cubicBezTo>
                    <a:pt x="40" y="70"/>
                    <a:pt x="40" y="70"/>
                    <a:pt x="40" y="70"/>
                  </a:cubicBezTo>
                  <a:cubicBezTo>
                    <a:pt x="45" y="70"/>
                    <a:pt x="45" y="70"/>
                    <a:pt x="45" y="70"/>
                  </a:cubicBezTo>
                  <a:cubicBezTo>
                    <a:pt x="45" y="81"/>
                    <a:pt x="45" y="81"/>
                    <a:pt x="45" y="81"/>
                  </a:cubicBezTo>
                  <a:cubicBezTo>
                    <a:pt x="43" y="81"/>
                    <a:pt x="43" y="81"/>
                    <a:pt x="43" y="81"/>
                  </a:cubicBezTo>
                  <a:cubicBezTo>
                    <a:pt x="21" y="81"/>
                    <a:pt x="21" y="81"/>
                    <a:pt x="21" y="81"/>
                  </a:cubicBezTo>
                  <a:cubicBezTo>
                    <a:pt x="11" y="47"/>
                    <a:pt x="11" y="47"/>
                    <a:pt x="11" y="47"/>
                  </a:cubicBezTo>
                  <a:cubicBezTo>
                    <a:pt x="4" y="47"/>
                    <a:pt x="4" y="47"/>
                    <a:pt x="4" y="47"/>
                  </a:cubicBezTo>
                  <a:cubicBezTo>
                    <a:pt x="0" y="37"/>
                    <a:pt x="0" y="28"/>
                    <a:pt x="4" y="19"/>
                  </a:cubicBezTo>
                  <a:close/>
                  <a:moveTo>
                    <a:pt x="87" y="23"/>
                  </a:moveTo>
                  <a:cubicBezTo>
                    <a:pt x="91" y="24"/>
                    <a:pt x="94" y="28"/>
                    <a:pt x="94" y="33"/>
                  </a:cubicBezTo>
                  <a:cubicBezTo>
                    <a:pt x="94" y="38"/>
                    <a:pt x="91" y="42"/>
                    <a:pt x="87" y="43"/>
                  </a:cubicBezTo>
                  <a:cubicBezTo>
                    <a:pt x="87" y="66"/>
                    <a:pt x="87" y="66"/>
                    <a:pt x="87" y="66"/>
                  </a:cubicBezTo>
                  <a:cubicBezTo>
                    <a:pt x="78" y="66"/>
                    <a:pt x="78" y="66"/>
                    <a:pt x="78" y="66"/>
                  </a:cubicBezTo>
                  <a:cubicBezTo>
                    <a:pt x="78" y="0"/>
                    <a:pt x="78" y="0"/>
                    <a:pt x="78" y="0"/>
                  </a:cubicBezTo>
                  <a:cubicBezTo>
                    <a:pt x="87" y="0"/>
                    <a:pt x="87" y="0"/>
                    <a:pt x="87" y="0"/>
                  </a:cubicBezTo>
                  <a:cubicBezTo>
                    <a:pt x="87" y="23"/>
                    <a:pt x="87" y="23"/>
                    <a:pt x="87" y="23"/>
                  </a:cubicBezTo>
                  <a:close/>
                  <a:moveTo>
                    <a:pt x="46" y="49"/>
                  </a:moveTo>
                  <a:cubicBezTo>
                    <a:pt x="37" y="49"/>
                    <a:pt x="37" y="49"/>
                    <a:pt x="37" y="49"/>
                  </a:cubicBezTo>
                  <a:cubicBezTo>
                    <a:pt x="40" y="61"/>
                    <a:pt x="40" y="61"/>
                    <a:pt x="40" y="61"/>
                  </a:cubicBezTo>
                  <a:cubicBezTo>
                    <a:pt x="43" y="61"/>
                    <a:pt x="43" y="61"/>
                    <a:pt x="43" y="61"/>
                  </a:cubicBezTo>
                  <a:cubicBezTo>
                    <a:pt x="43" y="57"/>
                    <a:pt x="43" y="57"/>
                    <a:pt x="43" y="57"/>
                  </a:cubicBezTo>
                  <a:lnTo>
                    <a:pt x="46" y="49"/>
                  </a:ln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a:solidFill>
                  <a:srgbClr val="000000"/>
                </a:solidFill>
                <a:ea typeface="方正兰亭黑_GBK" pitchFamily="2" charset="-122"/>
                <a:sym typeface="Arial" panose="020B0604020202020204" pitchFamily="34" charset="0"/>
              </a:endParaRPr>
            </a:p>
          </p:txBody>
        </p:sp>
      </p:grpSp>
      <p:grpSp>
        <p:nvGrpSpPr>
          <p:cNvPr id="17433" name="组合 155"/>
          <p:cNvGrpSpPr>
            <a:grpSpLocks/>
          </p:cNvGrpSpPr>
          <p:nvPr/>
        </p:nvGrpSpPr>
        <p:grpSpPr bwMode="auto">
          <a:xfrm>
            <a:off x="1416050" y="4054475"/>
            <a:ext cx="784225" cy="784225"/>
            <a:chOff x="0" y="0"/>
            <a:chExt cx="784512" cy="784512"/>
          </a:xfrm>
        </p:grpSpPr>
        <p:sp>
          <p:nvSpPr>
            <p:cNvPr id="17434" name="椭圆 156"/>
            <p:cNvSpPr>
              <a:spLocks noChangeArrowheads="1"/>
            </p:cNvSpPr>
            <p:nvPr/>
          </p:nvSpPr>
          <p:spPr bwMode="auto">
            <a:xfrm>
              <a:off x="0" y="0"/>
              <a:ext cx="784512" cy="784512"/>
            </a:xfrm>
            <a:prstGeom prst="ellipse">
              <a:avLst/>
            </a:prstGeom>
            <a:solidFill>
              <a:srgbClr val="FFD860">
                <a:alpha val="29999"/>
              </a:srgbClr>
            </a:solidFill>
            <a:ln w="12700"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1400">
                <a:solidFill>
                  <a:srgbClr val="FFFFFF"/>
                </a:solidFill>
                <a:latin typeface="宋体" panose="02010600030101010101" pitchFamily="2" charset="-122"/>
                <a:sym typeface="宋体" panose="02010600030101010101" pitchFamily="2" charset="-122"/>
              </a:endParaRPr>
            </a:p>
          </p:txBody>
        </p:sp>
        <p:sp>
          <p:nvSpPr>
            <p:cNvPr id="17435" name="任意多边形 157"/>
            <p:cNvSpPr>
              <a:spLocks noChangeArrowheads="1"/>
            </p:cNvSpPr>
            <p:nvPr/>
          </p:nvSpPr>
          <p:spPr bwMode="auto">
            <a:xfrm>
              <a:off x="132612" y="128939"/>
              <a:ext cx="519288" cy="503774"/>
            </a:xfrm>
            <a:custGeom>
              <a:avLst/>
              <a:gdLst>
                <a:gd name="T0" fmla="*/ 262805 w 519288"/>
                <a:gd name="T1" fmla="*/ 111558 h 503774"/>
                <a:gd name="T2" fmla="*/ 439744 w 519288"/>
                <a:gd name="T3" fmla="*/ 276036 h 503774"/>
                <a:gd name="T4" fmla="*/ 439744 w 519288"/>
                <a:gd name="T5" fmla="*/ 484796 h 503774"/>
                <a:gd name="T6" fmla="*/ 433425 w 519288"/>
                <a:gd name="T7" fmla="*/ 503774 h 503774"/>
                <a:gd name="T8" fmla="*/ 414467 w 519288"/>
                <a:gd name="T9" fmla="*/ 503774 h 503774"/>
                <a:gd name="T10" fmla="*/ 319678 w 519288"/>
                <a:gd name="T11" fmla="*/ 503774 h 503774"/>
                <a:gd name="T12" fmla="*/ 313359 w 519288"/>
                <a:gd name="T13" fmla="*/ 503774 h 503774"/>
                <a:gd name="T14" fmla="*/ 307040 w 519288"/>
                <a:gd name="T15" fmla="*/ 497448 h 503774"/>
                <a:gd name="T16" fmla="*/ 307040 w 519288"/>
                <a:gd name="T17" fmla="*/ 396231 h 503774"/>
                <a:gd name="T18" fmla="*/ 212251 w 519288"/>
                <a:gd name="T19" fmla="*/ 396231 h 503774"/>
                <a:gd name="T20" fmla="*/ 212251 w 519288"/>
                <a:gd name="T21" fmla="*/ 497448 h 503774"/>
                <a:gd name="T22" fmla="*/ 212251 w 519288"/>
                <a:gd name="T23" fmla="*/ 503774 h 503774"/>
                <a:gd name="T24" fmla="*/ 199612 w 519288"/>
                <a:gd name="T25" fmla="*/ 503774 h 503774"/>
                <a:gd name="T26" fmla="*/ 104823 w 519288"/>
                <a:gd name="T27" fmla="*/ 503774 h 503774"/>
                <a:gd name="T28" fmla="*/ 92185 w 519288"/>
                <a:gd name="T29" fmla="*/ 503774 h 503774"/>
                <a:gd name="T30" fmla="*/ 79546 w 519288"/>
                <a:gd name="T31" fmla="*/ 484796 h 503774"/>
                <a:gd name="T32" fmla="*/ 79546 w 519288"/>
                <a:gd name="T33" fmla="*/ 276036 h 503774"/>
                <a:gd name="T34" fmla="*/ 259644 w 519288"/>
                <a:gd name="T35" fmla="*/ 0 h 503774"/>
                <a:gd name="T36" fmla="*/ 281809 w 519288"/>
                <a:gd name="T37" fmla="*/ 9516 h 503774"/>
                <a:gd name="T38" fmla="*/ 370468 w 519288"/>
                <a:gd name="T39" fmla="*/ 91992 h 503774"/>
                <a:gd name="T40" fmla="*/ 370468 w 519288"/>
                <a:gd name="T41" fmla="*/ 22205 h 503774"/>
                <a:gd name="T42" fmla="*/ 383134 w 519288"/>
                <a:gd name="T43" fmla="*/ 9516 h 503774"/>
                <a:gd name="T44" fmla="*/ 414798 w 519288"/>
                <a:gd name="T45" fmla="*/ 9516 h 503774"/>
                <a:gd name="T46" fmla="*/ 427463 w 519288"/>
                <a:gd name="T47" fmla="*/ 22205 h 503774"/>
                <a:gd name="T48" fmla="*/ 427463 w 519288"/>
                <a:gd name="T49" fmla="*/ 142746 h 503774"/>
                <a:gd name="T50" fmla="*/ 509789 w 519288"/>
                <a:gd name="T51" fmla="*/ 218877 h 503774"/>
                <a:gd name="T52" fmla="*/ 509789 w 519288"/>
                <a:gd name="T53" fmla="*/ 269631 h 503774"/>
                <a:gd name="T54" fmla="*/ 465460 w 519288"/>
                <a:gd name="T55" fmla="*/ 269631 h 503774"/>
                <a:gd name="T56" fmla="*/ 262810 w 519288"/>
                <a:gd name="T57" fmla="*/ 79303 h 503774"/>
                <a:gd name="T58" fmla="*/ 60161 w 519288"/>
                <a:gd name="T59" fmla="*/ 269631 h 503774"/>
                <a:gd name="T60" fmla="*/ 34830 w 519288"/>
                <a:gd name="T61" fmla="*/ 275975 h 503774"/>
                <a:gd name="T62" fmla="*/ 9499 w 519288"/>
                <a:gd name="T63" fmla="*/ 269631 h 503774"/>
                <a:gd name="T64" fmla="*/ 9499 w 519288"/>
                <a:gd name="T65" fmla="*/ 218877 h 503774"/>
                <a:gd name="T66" fmla="*/ 237479 w 519288"/>
                <a:gd name="T67" fmla="*/ 9516 h 503774"/>
                <a:gd name="T68" fmla="*/ 259644 w 519288"/>
                <a:gd name="T69" fmla="*/ 0 h 503774"/>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519288"/>
                <a:gd name="T106" fmla="*/ 0 h 503774"/>
                <a:gd name="T107" fmla="*/ 519288 w 519288"/>
                <a:gd name="T108" fmla="*/ 503774 h 503774"/>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519288" h="503774">
                  <a:moveTo>
                    <a:pt x="262805" y="111558"/>
                  </a:moveTo>
                  <a:cubicBezTo>
                    <a:pt x="262805" y="111558"/>
                    <a:pt x="262805" y="111558"/>
                    <a:pt x="439744" y="276036"/>
                  </a:cubicBezTo>
                  <a:cubicBezTo>
                    <a:pt x="439744" y="276036"/>
                    <a:pt x="439744" y="276036"/>
                    <a:pt x="439744" y="484796"/>
                  </a:cubicBezTo>
                  <a:cubicBezTo>
                    <a:pt x="439744" y="497448"/>
                    <a:pt x="433425" y="503774"/>
                    <a:pt x="433425" y="503774"/>
                  </a:cubicBezTo>
                  <a:cubicBezTo>
                    <a:pt x="427106" y="503774"/>
                    <a:pt x="420786" y="503774"/>
                    <a:pt x="414467" y="503774"/>
                  </a:cubicBezTo>
                  <a:cubicBezTo>
                    <a:pt x="414467" y="503774"/>
                    <a:pt x="414467" y="503774"/>
                    <a:pt x="319678" y="503774"/>
                  </a:cubicBezTo>
                  <a:cubicBezTo>
                    <a:pt x="319678" y="503774"/>
                    <a:pt x="313359" y="503774"/>
                    <a:pt x="313359" y="503774"/>
                  </a:cubicBezTo>
                  <a:cubicBezTo>
                    <a:pt x="313359" y="503774"/>
                    <a:pt x="307040" y="497448"/>
                    <a:pt x="307040" y="497448"/>
                  </a:cubicBezTo>
                  <a:cubicBezTo>
                    <a:pt x="307040" y="497448"/>
                    <a:pt x="307040" y="497448"/>
                    <a:pt x="307040" y="396231"/>
                  </a:cubicBezTo>
                  <a:cubicBezTo>
                    <a:pt x="307040" y="396231"/>
                    <a:pt x="307040" y="396231"/>
                    <a:pt x="212251" y="396231"/>
                  </a:cubicBezTo>
                  <a:cubicBezTo>
                    <a:pt x="212251" y="396231"/>
                    <a:pt x="212251" y="396231"/>
                    <a:pt x="212251" y="497448"/>
                  </a:cubicBezTo>
                  <a:cubicBezTo>
                    <a:pt x="212251" y="497448"/>
                    <a:pt x="212251" y="503774"/>
                    <a:pt x="212251" y="503774"/>
                  </a:cubicBezTo>
                  <a:cubicBezTo>
                    <a:pt x="205931" y="503774"/>
                    <a:pt x="205931" y="503774"/>
                    <a:pt x="199612" y="503774"/>
                  </a:cubicBezTo>
                  <a:cubicBezTo>
                    <a:pt x="199612" y="503774"/>
                    <a:pt x="199612" y="503774"/>
                    <a:pt x="104823" y="503774"/>
                  </a:cubicBezTo>
                  <a:cubicBezTo>
                    <a:pt x="98504" y="503774"/>
                    <a:pt x="98504" y="503774"/>
                    <a:pt x="92185" y="503774"/>
                  </a:cubicBezTo>
                  <a:cubicBezTo>
                    <a:pt x="85865" y="503774"/>
                    <a:pt x="79546" y="497448"/>
                    <a:pt x="79546" y="484796"/>
                  </a:cubicBezTo>
                  <a:cubicBezTo>
                    <a:pt x="79546" y="484796"/>
                    <a:pt x="79546" y="484796"/>
                    <a:pt x="79546" y="276036"/>
                  </a:cubicBezTo>
                  <a:close/>
                  <a:moveTo>
                    <a:pt x="259644" y="0"/>
                  </a:moveTo>
                  <a:cubicBezTo>
                    <a:pt x="267560" y="0"/>
                    <a:pt x="275476" y="3172"/>
                    <a:pt x="281809" y="9516"/>
                  </a:cubicBezTo>
                  <a:cubicBezTo>
                    <a:pt x="281809" y="9516"/>
                    <a:pt x="281809" y="9516"/>
                    <a:pt x="370468" y="91992"/>
                  </a:cubicBezTo>
                  <a:cubicBezTo>
                    <a:pt x="370468" y="91992"/>
                    <a:pt x="370468" y="91992"/>
                    <a:pt x="370468" y="22205"/>
                  </a:cubicBezTo>
                  <a:cubicBezTo>
                    <a:pt x="370468" y="15861"/>
                    <a:pt x="376801" y="9516"/>
                    <a:pt x="383134" y="9516"/>
                  </a:cubicBezTo>
                  <a:cubicBezTo>
                    <a:pt x="383134" y="9516"/>
                    <a:pt x="383134" y="9516"/>
                    <a:pt x="414798" y="9516"/>
                  </a:cubicBezTo>
                  <a:cubicBezTo>
                    <a:pt x="421130" y="9516"/>
                    <a:pt x="427463" y="15861"/>
                    <a:pt x="427463" y="22205"/>
                  </a:cubicBezTo>
                  <a:cubicBezTo>
                    <a:pt x="427463" y="22205"/>
                    <a:pt x="427463" y="22205"/>
                    <a:pt x="427463" y="142746"/>
                  </a:cubicBezTo>
                  <a:cubicBezTo>
                    <a:pt x="427463" y="142746"/>
                    <a:pt x="427463" y="142746"/>
                    <a:pt x="509789" y="218877"/>
                  </a:cubicBezTo>
                  <a:cubicBezTo>
                    <a:pt x="522455" y="231565"/>
                    <a:pt x="522455" y="250598"/>
                    <a:pt x="509789" y="269631"/>
                  </a:cubicBezTo>
                  <a:cubicBezTo>
                    <a:pt x="503457" y="282319"/>
                    <a:pt x="478126" y="282319"/>
                    <a:pt x="465460" y="269631"/>
                  </a:cubicBezTo>
                  <a:cubicBezTo>
                    <a:pt x="465460" y="269631"/>
                    <a:pt x="465460" y="269631"/>
                    <a:pt x="262810" y="79303"/>
                  </a:cubicBezTo>
                  <a:cubicBezTo>
                    <a:pt x="262810" y="79303"/>
                    <a:pt x="262810" y="79303"/>
                    <a:pt x="60161" y="269631"/>
                  </a:cubicBezTo>
                  <a:cubicBezTo>
                    <a:pt x="53828" y="275975"/>
                    <a:pt x="41163" y="275975"/>
                    <a:pt x="34830" y="275975"/>
                  </a:cubicBezTo>
                  <a:cubicBezTo>
                    <a:pt x="28497" y="275975"/>
                    <a:pt x="15831" y="275975"/>
                    <a:pt x="9499" y="269631"/>
                  </a:cubicBezTo>
                  <a:cubicBezTo>
                    <a:pt x="-3167" y="250598"/>
                    <a:pt x="-3167" y="231565"/>
                    <a:pt x="9499" y="218877"/>
                  </a:cubicBezTo>
                  <a:cubicBezTo>
                    <a:pt x="9499" y="218877"/>
                    <a:pt x="9499" y="218877"/>
                    <a:pt x="237479" y="9516"/>
                  </a:cubicBezTo>
                  <a:cubicBezTo>
                    <a:pt x="243812" y="3172"/>
                    <a:pt x="251728" y="0"/>
                    <a:pt x="259644" y="0"/>
                  </a:cubicBez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1400">
                <a:solidFill>
                  <a:srgbClr val="FFFFFF"/>
                </a:solidFill>
                <a:latin typeface="宋体" panose="02010600030101010101" pitchFamily="2" charset="-122"/>
                <a:sym typeface="宋体" panose="02010600030101010101" pitchFamily="2" charset="-122"/>
              </a:endParaRPr>
            </a:p>
          </p:txBody>
        </p:sp>
      </p:grpSp>
      <p:grpSp>
        <p:nvGrpSpPr>
          <p:cNvPr id="17436" name="组合 158"/>
          <p:cNvGrpSpPr>
            <a:grpSpLocks/>
          </p:cNvGrpSpPr>
          <p:nvPr/>
        </p:nvGrpSpPr>
        <p:grpSpPr bwMode="auto">
          <a:xfrm>
            <a:off x="9991725" y="4054475"/>
            <a:ext cx="784225" cy="784225"/>
            <a:chOff x="0" y="0"/>
            <a:chExt cx="784512" cy="784512"/>
          </a:xfrm>
        </p:grpSpPr>
        <p:sp>
          <p:nvSpPr>
            <p:cNvPr id="17437" name="椭圆 159"/>
            <p:cNvSpPr>
              <a:spLocks noChangeArrowheads="1"/>
            </p:cNvSpPr>
            <p:nvPr/>
          </p:nvSpPr>
          <p:spPr bwMode="auto">
            <a:xfrm>
              <a:off x="0" y="0"/>
              <a:ext cx="784512" cy="784512"/>
            </a:xfrm>
            <a:prstGeom prst="ellipse">
              <a:avLst/>
            </a:prstGeom>
            <a:solidFill>
              <a:srgbClr val="FFD860">
                <a:alpha val="29999"/>
              </a:srgbClr>
            </a:solidFill>
            <a:ln w="12700" cmpd="sng">
              <a:solidFill>
                <a:srgbClr val="FFD860"/>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sz="1400">
                <a:solidFill>
                  <a:srgbClr val="FFFFFF"/>
                </a:solidFill>
                <a:latin typeface="宋体" panose="02010600030101010101" pitchFamily="2" charset="-122"/>
                <a:sym typeface="宋体" panose="02010600030101010101" pitchFamily="2" charset="-122"/>
              </a:endParaRPr>
            </a:p>
          </p:txBody>
        </p:sp>
        <p:sp>
          <p:nvSpPr>
            <p:cNvPr id="17438" name="Freeform 228"/>
            <p:cNvSpPr>
              <a:spLocks noEditPoints="1" noChangeArrowheads="1"/>
            </p:cNvSpPr>
            <p:nvPr/>
          </p:nvSpPr>
          <p:spPr bwMode="auto">
            <a:xfrm>
              <a:off x="219554" y="163389"/>
              <a:ext cx="345405" cy="457735"/>
            </a:xfrm>
            <a:custGeom>
              <a:avLst/>
              <a:gdLst>
                <a:gd name="T0" fmla="*/ 252411 w 52"/>
                <a:gd name="T1" fmla="*/ 351593 h 69"/>
                <a:gd name="T2" fmla="*/ 212557 w 52"/>
                <a:gd name="T3" fmla="*/ 338326 h 69"/>
                <a:gd name="T4" fmla="*/ 212557 w 52"/>
                <a:gd name="T5" fmla="*/ 338326 h 69"/>
                <a:gd name="T6" fmla="*/ 179345 w 52"/>
                <a:gd name="T7" fmla="*/ 325058 h 69"/>
                <a:gd name="T8" fmla="*/ 99636 w 52"/>
                <a:gd name="T9" fmla="*/ 192381 h 69"/>
                <a:gd name="T10" fmla="*/ 106278 w 52"/>
                <a:gd name="T11" fmla="*/ 152578 h 69"/>
                <a:gd name="T12" fmla="*/ 106278 w 52"/>
                <a:gd name="T13" fmla="*/ 152578 h 69"/>
                <a:gd name="T14" fmla="*/ 119563 w 52"/>
                <a:gd name="T15" fmla="*/ 112775 h 69"/>
                <a:gd name="T16" fmla="*/ 73066 w 52"/>
                <a:gd name="T17" fmla="*/ 39803 h 69"/>
                <a:gd name="T18" fmla="*/ 46497 w 52"/>
                <a:gd name="T19" fmla="*/ 39803 h 69"/>
                <a:gd name="T20" fmla="*/ 6642 w 52"/>
                <a:gd name="T21" fmla="*/ 92874 h 69"/>
                <a:gd name="T22" fmla="*/ 0 w 52"/>
                <a:gd name="T23" fmla="*/ 139311 h 69"/>
                <a:gd name="T24" fmla="*/ 73066 w 52"/>
                <a:gd name="T25" fmla="*/ 298523 h 69"/>
                <a:gd name="T26" fmla="*/ 172703 w 52"/>
                <a:gd name="T27" fmla="*/ 437833 h 69"/>
                <a:gd name="T28" fmla="*/ 212557 w 52"/>
                <a:gd name="T29" fmla="*/ 451101 h 69"/>
                <a:gd name="T30" fmla="*/ 278981 w 52"/>
                <a:gd name="T31" fmla="*/ 451101 h 69"/>
                <a:gd name="T32" fmla="*/ 292266 w 52"/>
                <a:gd name="T33" fmla="*/ 424566 h 69"/>
                <a:gd name="T34" fmla="*/ 252411 w 52"/>
                <a:gd name="T35" fmla="*/ 351593 h 69"/>
                <a:gd name="T36" fmla="*/ 345405 w 52"/>
                <a:gd name="T37" fmla="*/ 411298 h 69"/>
                <a:gd name="T38" fmla="*/ 292266 w 52"/>
                <a:gd name="T39" fmla="*/ 325058 h 69"/>
                <a:gd name="T40" fmla="*/ 278981 w 52"/>
                <a:gd name="T41" fmla="*/ 318424 h 69"/>
                <a:gd name="T42" fmla="*/ 265696 w 52"/>
                <a:gd name="T43" fmla="*/ 318424 h 69"/>
                <a:gd name="T44" fmla="*/ 259054 w 52"/>
                <a:gd name="T45" fmla="*/ 338326 h 69"/>
                <a:gd name="T46" fmla="*/ 312193 w 52"/>
                <a:gd name="T47" fmla="*/ 424566 h 69"/>
                <a:gd name="T48" fmla="*/ 332120 w 52"/>
                <a:gd name="T49" fmla="*/ 431200 h 69"/>
                <a:gd name="T50" fmla="*/ 338763 w 52"/>
                <a:gd name="T51" fmla="*/ 424566 h 69"/>
                <a:gd name="T52" fmla="*/ 345405 w 52"/>
                <a:gd name="T53" fmla="*/ 411298 h 69"/>
                <a:gd name="T54" fmla="*/ 132848 w 52"/>
                <a:gd name="T55" fmla="*/ 112775 h 69"/>
                <a:gd name="T56" fmla="*/ 152775 w 52"/>
                <a:gd name="T57" fmla="*/ 119409 h 69"/>
                <a:gd name="T58" fmla="*/ 159418 w 52"/>
                <a:gd name="T59" fmla="*/ 112775 h 69"/>
                <a:gd name="T60" fmla="*/ 166060 w 52"/>
                <a:gd name="T61" fmla="*/ 92874 h 69"/>
                <a:gd name="T62" fmla="*/ 112921 w 52"/>
                <a:gd name="T63" fmla="*/ 6634 h 69"/>
                <a:gd name="T64" fmla="*/ 99636 w 52"/>
                <a:gd name="T65" fmla="*/ 0 h 69"/>
                <a:gd name="T66" fmla="*/ 86351 w 52"/>
                <a:gd name="T67" fmla="*/ 6634 h 69"/>
                <a:gd name="T68" fmla="*/ 86351 w 52"/>
                <a:gd name="T69" fmla="*/ 26535 h 69"/>
                <a:gd name="T70" fmla="*/ 132848 w 52"/>
                <a:gd name="T71" fmla="*/ 112775 h 6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2"/>
                <a:gd name="T109" fmla="*/ 0 h 69"/>
                <a:gd name="T110" fmla="*/ 52 w 52"/>
                <a:gd name="T111" fmla="*/ 69 h 6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2" h="69">
                  <a:moveTo>
                    <a:pt x="38" y="53"/>
                  </a:moveTo>
                  <a:cubicBezTo>
                    <a:pt x="37" y="51"/>
                    <a:pt x="34" y="50"/>
                    <a:pt x="32" y="51"/>
                  </a:cubicBezTo>
                  <a:cubicBezTo>
                    <a:pt x="32" y="51"/>
                    <a:pt x="32" y="51"/>
                    <a:pt x="32" y="51"/>
                  </a:cubicBezTo>
                  <a:cubicBezTo>
                    <a:pt x="30" y="52"/>
                    <a:pt x="28" y="51"/>
                    <a:pt x="27" y="49"/>
                  </a:cubicBezTo>
                  <a:cubicBezTo>
                    <a:pt x="15" y="29"/>
                    <a:pt x="15" y="29"/>
                    <a:pt x="15" y="29"/>
                  </a:cubicBezTo>
                  <a:cubicBezTo>
                    <a:pt x="14" y="27"/>
                    <a:pt x="14" y="24"/>
                    <a:pt x="16" y="23"/>
                  </a:cubicBezTo>
                  <a:cubicBezTo>
                    <a:pt x="16" y="23"/>
                    <a:pt x="16" y="23"/>
                    <a:pt x="16" y="23"/>
                  </a:cubicBezTo>
                  <a:cubicBezTo>
                    <a:pt x="18" y="22"/>
                    <a:pt x="19" y="19"/>
                    <a:pt x="18" y="17"/>
                  </a:cubicBezTo>
                  <a:cubicBezTo>
                    <a:pt x="11" y="6"/>
                    <a:pt x="11" y="6"/>
                    <a:pt x="11" y="6"/>
                  </a:cubicBezTo>
                  <a:cubicBezTo>
                    <a:pt x="10" y="4"/>
                    <a:pt x="8" y="4"/>
                    <a:pt x="7" y="6"/>
                  </a:cubicBezTo>
                  <a:cubicBezTo>
                    <a:pt x="1" y="14"/>
                    <a:pt x="1" y="14"/>
                    <a:pt x="1" y="14"/>
                  </a:cubicBezTo>
                  <a:cubicBezTo>
                    <a:pt x="0" y="16"/>
                    <a:pt x="0" y="19"/>
                    <a:pt x="0" y="21"/>
                  </a:cubicBezTo>
                  <a:cubicBezTo>
                    <a:pt x="0" y="21"/>
                    <a:pt x="1" y="28"/>
                    <a:pt x="11" y="45"/>
                  </a:cubicBezTo>
                  <a:cubicBezTo>
                    <a:pt x="20" y="61"/>
                    <a:pt x="26" y="66"/>
                    <a:pt x="26" y="66"/>
                  </a:cubicBezTo>
                  <a:cubicBezTo>
                    <a:pt x="27" y="68"/>
                    <a:pt x="30" y="69"/>
                    <a:pt x="32" y="68"/>
                  </a:cubicBezTo>
                  <a:cubicBezTo>
                    <a:pt x="42" y="68"/>
                    <a:pt x="42" y="68"/>
                    <a:pt x="42" y="68"/>
                  </a:cubicBezTo>
                  <a:cubicBezTo>
                    <a:pt x="44" y="68"/>
                    <a:pt x="45" y="66"/>
                    <a:pt x="44" y="64"/>
                  </a:cubicBezTo>
                  <a:lnTo>
                    <a:pt x="38" y="53"/>
                  </a:lnTo>
                  <a:close/>
                  <a:moveTo>
                    <a:pt x="52" y="62"/>
                  </a:moveTo>
                  <a:cubicBezTo>
                    <a:pt x="44" y="49"/>
                    <a:pt x="44" y="49"/>
                    <a:pt x="44" y="49"/>
                  </a:cubicBezTo>
                  <a:cubicBezTo>
                    <a:pt x="44" y="48"/>
                    <a:pt x="43" y="47"/>
                    <a:pt x="42" y="48"/>
                  </a:cubicBezTo>
                  <a:cubicBezTo>
                    <a:pt x="40" y="48"/>
                    <a:pt x="40" y="48"/>
                    <a:pt x="40" y="48"/>
                  </a:cubicBezTo>
                  <a:cubicBezTo>
                    <a:pt x="39" y="49"/>
                    <a:pt x="39" y="50"/>
                    <a:pt x="39" y="51"/>
                  </a:cubicBezTo>
                  <a:cubicBezTo>
                    <a:pt x="47" y="64"/>
                    <a:pt x="47" y="64"/>
                    <a:pt x="47" y="64"/>
                  </a:cubicBezTo>
                  <a:cubicBezTo>
                    <a:pt x="48" y="65"/>
                    <a:pt x="49" y="65"/>
                    <a:pt x="50" y="65"/>
                  </a:cubicBezTo>
                  <a:cubicBezTo>
                    <a:pt x="51" y="64"/>
                    <a:pt x="51" y="64"/>
                    <a:pt x="51" y="64"/>
                  </a:cubicBezTo>
                  <a:cubicBezTo>
                    <a:pt x="52" y="64"/>
                    <a:pt x="52" y="62"/>
                    <a:pt x="52" y="62"/>
                  </a:cubicBezTo>
                  <a:close/>
                  <a:moveTo>
                    <a:pt x="20" y="17"/>
                  </a:moveTo>
                  <a:cubicBezTo>
                    <a:pt x="21" y="18"/>
                    <a:pt x="22" y="18"/>
                    <a:pt x="23" y="18"/>
                  </a:cubicBezTo>
                  <a:cubicBezTo>
                    <a:pt x="24" y="17"/>
                    <a:pt x="24" y="17"/>
                    <a:pt x="24" y="17"/>
                  </a:cubicBezTo>
                  <a:cubicBezTo>
                    <a:pt x="25" y="16"/>
                    <a:pt x="25" y="15"/>
                    <a:pt x="25" y="14"/>
                  </a:cubicBezTo>
                  <a:cubicBezTo>
                    <a:pt x="17" y="1"/>
                    <a:pt x="17" y="1"/>
                    <a:pt x="17" y="1"/>
                  </a:cubicBezTo>
                  <a:cubicBezTo>
                    <a:pt x="17" y="0"/>
                    <a:pt x="16" y="0"/>
                    <a:pt x="15" y="0"/>
                  </a:cubicBezTo>
                  <a:cubicBezTo>
                    <a:pt x="13" y="1"/>
                    <a:pt x="13" y="1"/>
                    <a:pt x="13" y="1"/>
                  </a:cubicBezTo>
                  <a:cubicBezTo>
                    <a:pt x="13" y="2"/>
                    <a:pt x="12" y="3"/>
                    <a:pt x="13" y="4"/>
                  </a:cubicBezTo>
                  <a:lnTo>
                    <a:pt x="20" y="17"/>
                  </a:ln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a:solidFill>
                  <a:srgbClr val="000000"/>
                </a:solidFill>
                <a:latin typeface="Calibri" panose="020F0502020204030204" pitchFamily="34" charset="0"/>
                <a:sym typeface="宋体" panose="02010600030101010101" pitchFamily="2" charset="-122"/>
              </a:endParaRPr>
            </a:p>
          </p:txBody>
        </p:sp>
      </p:grpSp>
    </p:spTree>
    <p:extLst>
      <p:ext uri="{BB962C8B-B14F-4D97-AF65-F5344CB8AC3E}">
        <p14:creationId xmlns:p14="http://schemas.microsoft.com/office/powerpoint/2010/main" val="714254218"/>
      </p:ext>
    </p:extLst>
  </p:cSld>
  <p:clrMapOvr>
    <a:masterClrMapping/>
  </p:clrMapOvr>
  <p:transition spd="slow">
    <p:fade thruBlk="1"/>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17411"/>
                                        </p:tgtEl>
                                        <p:attrNameLst>
                                          <p:attrName>style.visibility</p:attrName>
                                        </p:attrNameLst>
                                      </p:cBhvr>
                                      <p:to>
                                        <p:strVal val="visible"/>
                                      </p:to>
                                    </p:set>
                                    <p:animEffect>
                                      <p:cBhvr>
                                        <p:cTn id="7" dur="500"/>
                                        <p:tgtEl>
                                          <p:spTgt spid="17411"/>
                                        </p:tgtEl>
                                      </p:cBhvr>
                                    </p:animEffect>
                                  </p:childTnLst>
                                </p:cTn>
                              </p:par>
                            </p:childTnLst>
                          </p:cTn>
                        </p:par>
                        <p:par>
                          <p:cTn id="8" fill="hold" nodeType="afterGroup">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7412"/>
                                        </p:tgtEl>
                                        <p:attrNameLst>
                                          <p:attrName>style.visibility</p:attrName>
                                        </p:attrNameLst>
                                      </p:cBhvr>
                                      <p:to>
                                        <p:strVal val="visible"/>
                                      </p:to>
                                    </p:set>
                                    <p:animEffect>
                                      <p:cBhvr>
                                        <p:cTn id="11" dur="500"/>
                                        <p:tgtEl>
                                          <p:spTgt spid="17412"/>
                                        </p:tgtEl>
                                      </p:cBhvr>
                                    </p:animEffect>
                                  </p:childTnLst>
                                </p:cTn>
                              </p:par>
                            </p:childTnLst>
                          </p:cTn>
                        </p:par>
                        <p:par>
                          <p:cTn id="12" fill="hold" nodeType="afterGroup">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7419"/>
                                        </p:tgtEl>
                                        <p:attrNameLst>
                                          <p:attrName>style.visibility</p:attrName>
                                        </p:attrNameLst>
                                      </p:cBhvr>
                                      <p:to>
                                        <p:strVal val="visible"/>
                                      </p:to>
                                    </p:set>
                                    <p:animEffect>
                                      <p:cBhvr>
                                        <p:cTn id="15" dur="350"/>
                                        <p:tgtEl>
                                          <p:spTgt spid="17419"/>
                                        </p:tgtEl>
                                      </p:cBhvr>
                                    </p:animEffect>
                                  </p:childTnLst>
                                </p:cTn>
                              </p:par>
                              <p:par>
                                <p:cTn id="16" presetID="10" presetClass="entr" presetSubtype="0" fill="hold" nodeType="withEffect">
                                  <p:stCondLst>
                                    <p:cond delay="250"/>
                                  </p:stCondLst>
                                  <p:childTnLst>
                                    <p:set>
                                      <p:cBhvr>
                                        <p:cTn id="17" dur="1" fill="hold">
                                          <p:stCondLst>
                                            <p:cond delay="0"/>
                                          </p:stCondLst>
                                        </p:cTn>
                                        <p:tgtEl>
                                          <p:spTgt spid="17433"/>
                                        </p:tgtEl>
                                        <p:attrNameLst>
                                          <p:attrName>style.visibility</p:attrName>
                                        </p:attrNameLst>
                                      </p:cBhvr>
                                      <p:to>
                                        <p:strVal val="visible"/>
                                      </p:to>
                                    </p:set>
                                    <p:animEffect>
                                      <p:cBhvr>
                                        <p:cTn id="18" dur="350"/>
                                        <p:tgtEl>
                                          <p:spTgt spid="17433"/>
                                        </p:tgtEl>
                                      </p:cBhvr>
                                    </p:animEffect>
                                  </p:childTnLst>
                                </p:cTn>
                              </p:par>
                              <p:par>
                                <p:cTn id="19" presetID="26" presetClass="emph" presetSubtype="0" fill="hold" nodeType="withEffect">
                                  <p:stCondLst>
                                    <p:cond delay="350"/>
                                  </p:stCondLst>
                                  <p:childTnLst>
                                    <p:animEffect>
                                      <p:cBhvr>
                                        <p:cTn id="20" dur="350" tmFilter="0, 0; .2, .5; .8, .5; 1, 0"/>
                                        <p:tgtEl>
                                          <p:spTgt spid="17433"/>
                                        </p:tgtEl>
                                      </p:cBhvr>
                                    </p:animEffect>
                                    <p:animScale>
                                      <p:cBhvr>
                                        <p:cTn id="21" dur="175" autoRev="1" fill="hold"/>
                                        <p:tgtEl>
                                          <p:spTgt spid="17433"/>
                                        </p:tgtEl>
                                      </p:cBhvr>
                                      <p:by x="105000" y="105000"/>
                                    </p:animScale>
                                  </p:childTnLst>
                                </p:cTn>
                              </p:par>
                              <p:par>
                                <p:cTn id="22" presetID="22" presetClass="entr" presetSubtype="8" fill="hold" grpId="0" nodeType="withEffect">
                                  <p:stCondLst>
                                    <p:cond delay="500"/>
                                  </p:stCondLst>
                                  <p:childTnLst>
                                    <p:set>
                                      <p:cBhvr>
                                        <p:cTn id="23" dur="1" fill="hold">
                                          <p:stCondLst>
                                            <p:cond delay="0"/>
                                          </p:stCondLst>
                                        </p:cTn>
                                        <p:tgtEl>
                                          <p:spTgt spid="17414"/>
                                        </p:tgtEl>
                                        <p:attrNameLst>
                                          <p:attrName>style.visibility</p:attrName>
                                        </p:attrNameLst>
                                      </p:cBhvr>
                                      <p:to>
                                        <p:strVal val="visible"/>
                                      </p:to>
                                    </p:set>
                                    <p:animEffect>
                                      <p:cBhvr>
                                        <p:cTn id="24" dur="350"/>
                                        <p:tgtEl>
                                          <p:spTgt spid="17414"/>
                                        </p:tgtEl>
                                      </p:cBhvr>
                                    </p:animEffect>
                                  </p:childTnLst>
                                </p:cTn>
                              </p:par>
                              <p:par>
                                <p:cTn id="25" presetID="22" presetClass="entr" presetSubtype="8" fill="hold" grpId="0" nodeType="withEffect">
                                  <p:stCondLst>
                                    <p:cond delay="500"/>
                                  </p:stCondLst>
                                  <p:childTnLst>
                                    <p:set>
                                      <p:cBhvr>
                                        <p:cTn id="26" dur="1" fill="hold">
                                          <p:stCondLst>
                                            <p:cond delay="0"/>
                                          </p:stCondLst>
                                        </p:cTn>
                                        <p:tgtEl>
                                          <p:spTgt spid="17413"/>
                                        </p:tgtEl>
                                        <p:attrNameLst>
                                          <p:attrName>style.visibility</p:attrName>
                                        </p:attrNameLst>
                                      </p:cBhvr>
                                      <p:to>
                                        <p:strVal val="visible"/>
                                      </p:to>
                                    </p:set>
                                    <p:animEffect>
                                      <p:cBhvr>
                                        <p:cTn id="27" dur="750"/>
                                        <p:tgtEl>
                                          <p:spTgt spid="17413"/>
                                        </p:tgtEl>
                                      </p:cBhvr>
                                    </p:animEffect>
                                  </p:childTnLst>
                                </p:cTn>
                              </p:par>
                              <p:par>
                                <p:cTn id="28" presetID="10" presetClass="entr" presetSubtype="0" fill="hold" nodeType="withEffect">
                                  <p:stCondLst>
                                    <p:cond delay="1250"/>
                                  </p:stCondLst>
                                  <p:childTnLst>
                                    <p:set>
                                      <p:cBhvr>
                                        <p:cTn id="29" dur="1" fill="hold">
                                          <p:stCondLst>
                                            <p:cond delay="0"/>
                                          </p:stCondLst>
                                        </p:cTn>
                                        <p:tgtEl>
                                          <p:spTgt spid="17430"/>
                                        </p:tgtEl>
                                        <p:attrNameLst>
                                          <p:attrName>style.visibility</p:attrName>
                                        </p:attrNameLst>
                                      </p:cBhvr>
                                      <p:to>
                                        <p:strVal val="visible"/>
                                      </p:to>
                                    </p:set>
                                    <p:animEffect>
                                      <p:cBhvr>
                                        <p:cTn id="30" dur="350"/>
                                        <p:tgtEl>
                                          <p:spTgt spid="17430"/>
                                        </p:tgtEl>
                                      </p:cBhvr>
                                    </p:animEffect>
                                  </p:childTnLst>
                                </p:cTn>
                              </p:par>
                              <p:par>
                                <p:cTn id="31" presetID="26" presetClass="emph" presetSubtype="0" fill="hold" nodeType="withEffect">
                                  <p:stCondLst>
                                    <p:cond delay="1350"/>
                                  </p:stCondLst>
                                  <p:childTnLst>
                                    <p:animEffect>
                                      <p:cBhvr>
                                        <p:cTn id="32" dur="350" tmFilter="0, 0; .2, .5; .8, .5; 1, 0"/>
                                        <p:tgtEl>
                                          <p:spTgt spid="17430"/>
                                        </p:tgtEl>
                                      </p:cBhvr>
                                    </p:animEffect>
                                    <p:animScale>
                                      <p:cBhvr>
                                        <p:cTn id="33" dur="175" autoRev="1" fill="hold"/>
                                        <p:tgtEl>
                                          <p:spTgt spid="17430"/>
                                        </p:tgtEl>
                                      </p:cBhvr>
                                      <p:by x="105000" y="105000"/>
                                    </p:animScale>
                                  </p:childTnLst>
                                </p:cTn>
                              </p:par>
                              <p:par>
                                <p:cTn id="34" presetID="22" presetClass="entr" presetSubtype="8" fill="hold" grpId="0" nodeType="withEffect">
                                  <p:stCondLst>
                                    <p:cond delay="1500"/>
                                  </p:stCondLst>
                                  <p:childTnLst>
                                    <p:set>
                                      <p:cBhvr>
                                        <p:cTn id="35" dur="1" fill="hold">
                                          <p:stCondLst>
                                            <p:cond delay="0"/>
                                          </p:stCondLst>
                                        </p:cTn>
                                        <p:tgtEl>
                                          <p:spTgt spid="17415"/>
                                        </p:tgtEl>
                                        <p:attrNameLst>
                                          <p:attrName>style.visibility</p:attrName>
                                        </p:attrNameLst>
                                      </p:cBhvr>
                                      <p:to>
                                        <p:strVal val="visible"/>
                                      </p:to>
                                    </p:set>
                                    <p:animEffect>
                                      <p:cBhvr>
                                        <p:cTn id="36" dur="350"/>
                                        <p:tgtEl>
                                          <p:spTgt spid="17415"/>
                                        </p:tgtEl>
                                      </p:cBhvr>
                                    </p:animEffect>
                                  </p:childTnLst>
                                </p:cTn>
                              </p:par>
                              <p:par>
                                <p:cTn id="37" presetID="22" presetClass="entr" presetSubtype="8" fill="hold" grpId="0" nodeType="withEffect">
                                  <p:stCondLst>
                                    <p:cond delay="1500"/>
                                  </p:stCondLst>
                                  <p:childTnLst>
                                    <p:set>
                                      <p:cBhvr>
                                        <p:cTn id="38" dur="1" fill="hold">
                                          <p:stCondLst>
                                            <p:cond delay="0"/>
                                          </p:stCondLst>
                                        </p:cTn>
                                        <p:tgtEl>
                                          <p:spTgt spid="17420"/>
                                        </p:tgtEl>
                                        <p:attrNameLst>
                                          <p:attrName>style.visibility</p:attrName>
                                        </p:attrNameLst>
                                      </p:cBhvr>
                                      <p:to>
                                        <p:strVal val="visible"/>
                                      </p:to>
                                    </p:set>
                                    <p:animEffect>
                                      <p:cBhvr>
                                        <p:cTn id="39" dur="750"/>
                                        <p:tgtEl>
                                          <p:spTgt spid="17420"/>
                                        </p:tgtEl>
                                      </p:cBhvr>
                                    </p:animEffect>
                                  </p:childTnLst>
                                </p:cTn>
                              </p:par>
                              <p:par>
                                <p:cTn id="40" presetID="10" presetClass="entr" presetSubtype="0" fill="hold" nodeType="withEffect">
                                  <p:stCondLst>
                                    <p:cond delay="2250"/>
                                  </p:stCondLst>
                                  <p:childTnLst>
                                    <p:set>
                                      <p:cBhvr>
                                        <p:cTn id="41" dur="1" fill="hold">
                                          <p:stCondLst>
                                            <p:cond delay="0"/>
                                          </p:stCondLst>
                                        </p:cTn>
                                        <p:tgtEl>
                                          <p:spTgt spid="17424"/>
                                        </p:tgtEl>
                                        <p:attrNameLst>
                                          <p:attrName>style.visibility</p:attrName>
                                        </p:attrNameLst>
                                      </p:cBhvr>
                                      <p:to>
                                        <p:strVal val="visible"/>
                                      </p:to>
                                    </p:set>
                                    <p:animEffect>
                                      <p:cBhvr>
                                        <p:cTn id="42" dur="350"/>
                                        <p:tgtEl>
                                          <p:spTgt spid="17424"/>
                                        </p:tgtEl>
                                      </p:cBhvr>
                                    </p:animEffect>
                                  </p:childTnLst>
                                </p:cTn>
                              </p:par>
                              <p:par>
                                <p:cTn id="43" presetID="26" presetClass="emph" presetSubtype="0" fill="hold" nodeType="withEffect">
                                  <p:stCondLst>
                                    <p:cond delay="2350"/>
                                  </p:stCondLst>
                                  <p:childTnLst>
                                    <p:animEffect>
                                      <p:cBhvr>
                                        <p:cTn id="44" dur="350" tmFilter="0, 0; .2, .5; .8, .5; 1, 0"/>
                                        <p:tgtEl>
                                          <p:spTgt spid="17424"/>
                                        </p:tgtEl>
                                      </p:cBhvr>
                                    </p:animEffect>
                                    <p:animScale>
                                      <p:cBhvr>
                                        <p:cTn id="45" dur="175" autoRev="1" fill="hold"/>
                                        <p:tgtEl>
                                          <p:spTgt spid="17424"/>
                                        </p:tgtEl>
                                      </p:cBhvr>
                                      <p:by x="105000" y="105000"/>
                                    </p:animScale>
                                  </p:childTnLst>
                                </p:cTn>
                              </p:par>
                              <p:par>
                                <p:cTn id="46" presetID="22" presetClass="entr" presetSubtype="8" fill="hold" grpId="0" nodeType="withEffect">
                                  <p:stCondLst>
                                    <p:cond delay="2500"/>
                                  </p:stCondLst>
                                  <p:childTnLst>
                                    <p:set>
                                      <p:cBhvr>
                                        <p:cTn id="47" dur="1" fill="hold">
                                          <p:stCondLst>
                                            <p:cond delay="0"/>
                                          </p:stCondLst>
                                        </p:cTn>
                                        <p:tgtEl>
                                          <p:spTgt spid="17416"/>
                                        </p:tgtEl>
                                        <p:attrNameLst>
                                          <p:attrName>style.visibility</p:attrName>
                                        </p:attrNameLst>
                                      </p:cBhvr>
                                      <p:to>
                                        <p:strVal val="visible"/>
                                      </p:to>
                                    </p:set>
                                    <p:animEffect>
                                      <p:cBhvr>
                                        <p:cTn id="48" dur="350"/>
                                        <p:tgtEl>
                                          <p:spTgt spid="17416"/>
                                        </p:tgtEl>
                                      </p:cBhvr>
                                    </p:animEffect>
                                  </p:childTnLst>
                                </p:cTn>
                              </p:par>
                              <p:par>
                                <p:cTn id="49" presetID="22" presetClass="entr" presetSubtype="8" fill="hold" grpId="0" nodeType="withEffect">
                                  <p:stCondLst>
                                    <p:cond delay="2500"/>
                                  </p:stCondLst>
                                  <p:childTnLst>
                                    <p:set>
                                      <p:cBhvr>
                                        <p:cTn id="50" dur="1" fill="hold">
                                          <p:stCondLst>
                                            <p:cond delay="0"/>
                                          </p:stCondLst>
                                        </p:cTn>
                                        <p:tgtEl>
                                          <p:spTgt spid="17421"/>
                                        </p:tgtEl>
                                        <p:attrNameLst>
                                          <p:attrName>style.visibility</p:attrName>
                                        </p:attrNameLst>
                                      </p:cBhvr>
                                      <p:to>
                                        <p:strVal val="visible"/>
                                      </p:to>
                                    </p:set>
                                    <p:animEffect>
                                      <p:cBhvr>
                                        <p:cTn id="51" dur="750"/>
                                        <p:tgtEl>
                                          <p:spTgt spid="17421"/>
                                        </p:tgtEl>
                                      </p:cBhvr>
                                    </p:animEffect>
                                  </p:childTnLst>
                                </p:cTn>
                              </p:par>
                              <p:par>
                                <p:cTn id="52" presetID="10" presetClass="entr" presetSubtype="0" fill="hold" nodeType="withEffect">
                                  <p:stCondLst>
                                    <p:cond delay="3250"/>
                                  </p:stCondLst>
                                  <p:childTnLst>
                                    <p:set>
                                      <p:cBhvr>
                                        <p:cTn id="53" dur="1" fill="hold">
                                          <p:stCondLst>
                                            <p:cond delay="0"/>
                                          </p:stCondLst>
                                        </p:cTn>
                                        <p:tgtEl>
                                          <p:spTgt spid="17427"/>
                                        </p:tgtEl>
                                        <p:attrNameLst>
                                          <p:attrName>style.visibility</p:attrName>
                                        </p:attrNameLst>
                                      </p:cBhvr>
                                      <p:to>
                                        <p:strVal val="visible"/>
                                      </p:to>
                                    </p:set>
                                    <p:animEffect>
                                      <p:cBhvr>
                                        <p:cTn id="54" dur="350"/>
                                        <p:tgtEl>
                                          <p:spTgt spid="17427"/>
                                        </p:tgtEl>
                                      </p:cBhvr>
                                    </p:animEffect>
                                  </p:childTnLst>
                                </p:cTn>
                              </p:par>
                              <p:par>
                                <p:cTn id="55" presetID="26" presetClass="emph" presetSubtype="0" fill="hold" nodeType="withEffect">
                                  <p:stCondLst>
                                    <p:cond delay="3350"/>
                                  </p:stCondLst>
                                  <p:childTnLst>
                                    <p:animEffect>
                                      <p:cBhvr>
                                        <p:cTn id="56" dur="350" tmFilter="0, 0; .2, .5; .8, .5; 1, 0"/>
                                        <p:tgtEl>
                                          <p:spTgt spid="17427"/>
                                        </p:tgtEl>
                                      </p:cBhvr>
                                    </p:animEffect>
                                    <p:animScale>
                                      <p:cBhvr>
                                        <p:cTn id="57" dur="175" autoRev="1" fill="hold"/>
                                        <p:tgtEl>
                                          <p:spTgt spid="17427"/>
                                        </p:tgtEl>
                                      </p:cBhvr>
                                      <p:by x="105000" y="105000"/>
                                    </p:animScale>
                                  </p:childTnLst>
                                </p:cTn>
                              </p:par>
                              <p:par>
                                <p:cTn id="58" presetID="1" presetClass="entr" presetSubtype="0" fill="hold" grpId="0" nodeType="withEffect">
                                  <p:stCondLst>
                                    <p:cond delay="3350"/>
                                  </p:stCondLst>
                                  <p:childTnLst>
                                    <p:set>
                                      <p:cBhvr>
                                        <p:cTn id="59" dur="1" fill="hold">
                                          <p:stCondLst>
                                            <p:cond delay="0"/>
                                          </p:stCondLst>
                                        </p:cTn>
                                        <p:tgtEl>
                                          <p:spTgt spid="31"/>
                                        </p:tgtEl>
                                        <p:attrNameLst>
                                          <p:attrName>style.visibility</p:attrName>
                                        </p:attrNameLst>
                                      </p:cBhvr>
                                      <p:to>
                                        <p:strVal val="visible"/>
                                      </p:to>
                                    </p:set>
                                  </p:childTnLst>
                                </p:cTn>
                              </p:par>
                              <p:par>
                                <p:cTn id="60" presetID="22" presetClass="entr" presetSubtype="8" fill="hold" grpId="0" nodeType="withEffect">
                                  <p:stCondLst>
                                    <p:cond delay="3500"/>
                                  </p:stCondLst>
                                  <p:childTnLst>
                                    <p:set>
                                      <p:cBhvr>
                                        <p:cTn id="61" dur="1" fill="hold">
                                          <p:stCondLst>
                                            <p:cond delay="0"/>
                                          </p:stCondLst>
                                        </p:cTn>
                                        <p:tgtEl>
                                          <p:spTgt spid="17417"/>
                                        </p:tgtEl>
                                        <p:attrNameLst>
                                          <p:attrName>style.visibility</p:attrName>
                                        </p:attrNameLst>
                                      </p:cBhvr>
                                      <p:to>
                                        <p:strVal val="visible"/>
                                      </p:to>
                                    </p:set>
                                    <p:animEffect>
                                      <p:cBhvr>
                                        <p:cTn id="62" dur="350"/>
                                        <p:tgtEl>
                                          <p:spTgt spid="17417"/>
                                        </p:tgtEl>
                                      </p:cBhvr>
                                    </p:animEffect>
                                  </p:childTnLst>
                                </p:cTn>
                              </p:par>
                              <p:par>
                                <p:cTn id="63" presetID="22" presetClass="entr" presetSubtype="8" fill="hold" grpId="0" nodeType="withEffect">
                                  <p:stCondLst>
                                    <p:cond delay="3500"/>
                                  </p:stCondLst>
                                  <p:childTnLst>
                                    <p:set>
                                      <p:cBhvr>
                                        <p:cTn id="64" dur="1" fill="hold">
                                          <p:stCondLst>
                                            <p:cond delay="0"/>
                                          </p:stCondLst>
                                        </p:cTn>
                                        <p:tgtEl>
                                          <p:spTgt spid="17422"/>
                                        </p:tgtEl>
                                        <p:attrNameLst>
                                          <p:attrName>style.visibility</p:attrName>
                                        </p:attrNameLst>
                                      </p:cBhvr>
                                      <p:to>
                                        <p:strVal val="visible"/>
                                      </p:to>
                                    </p:set>
                                    <p:animEffect>
                                      <p:cBhvr>
                                        <p:cTn id="65" dur="750"/>
                                        <p:tgtEl>
                                          <p:spTgt spid="17422"/>
                                        </p:tgtEl>
                                      </p:cBhvr>
                                    </p:animEffect>
                                  </p:childTnLst>
                                </p:cTn>
                              </p:par>
                              <p:par>
                                <p:cTn id="66" presetID="10" presetClass="entr" presetSubtype="0" fill="hold" nodeType="withEffect">
                                  <p:stCondLst>
                                    <p:cond delay="4250"/>
                                  </p:stCondLst>
                                  <p:childTnLst>
                                    <p:set>
                                      <p:cBhvr>
                                        <p:cTn id="67" dur="1" fill="hold">
                                          <p:stCondLst>
                                            <p:cond delay="0"/>
                                          </p:stCondLst>
                                        </p:cTn>
                                        <p:tgtEl>
                                          <p:spTgt spid="17436"/>
                                        </p:tgtEl>
                                        <p:attrNameLst>
                                          <p:attrName>style.visibility</p:attrName>
                                        </p:attrNameLst>
                                      </p:cBhvr>
                                      <p:to>
                                        <p:strVal val="visible"/>
                                      </p:to>
                                    </p:set>
                                    <p:animEffect>
                                      <p:cBhvr>
                                        <p:cTn id="68" dur="350"/>
                                        <p:tgtEl>
                                          <p:spTgt spid="17436"/>
                                        </p:tgtEl>
                                      </p:cBhvr>
                                    </p:animEffect>
                                  </p:childTnLst>
                                </p:cTn>
                              </p:par>
                              <p:par>
                                <p:cTn id="69" presetID="26" presetClass="emph" presetSubtype="0" fill="hold" nodeType="withEffect">
                                  <p:stCondLst>
                                    <p:cond delay="4350"/>
                                  </p:stCondLst>
                                  <p:childTnLst>
                                    <p:animEffect>
                                      <p:cBhvr>
                                        <p:cTn id="70" dur="350" tmFilter="0, 0; .2, .5; .8, .5; 1, 0"/>
                                        <p:tgtEl>
                                          <p:spTgt spid="17436"/>
                                        </p:tgtEl>
                                      </p:cBhvr>
                                    </p:animEffect>
                                    <p:animScale>
                                      <p:cBhvr>
                                        <p:cTn id="71" dur="175" autoRev="1" fill="hold"/>
                                        <p:tgtEl>
                                          <p:spTgt spid="17436"/>
                                        </p:tgtEl>
                                      </p:cBhvr>
                                      <p:by x="105000" y="105000"/>
                                    </p:animScale>
                                  </p:childTnLst>
                                </p:cTn>
                              </p:par>
                              <p:par>
                                <p:cTn id="72" presetID="22" presetClass="entr" presetSubtype="8" fill="hold" grpId="0" nodeType="withEffect">
                                  <p:stCondLst>
                                    <p:cond delay="4500"/>
                                  </p:stCondLst>
                                  <p:childTnLst>
                                    <p:set>
                                      <p:cBhvr>
                                        <p:cTn id="73" dur="1" fill="hold">
                                          <p:stCondLst>
                                            <p:cond delay="0"/>
                                          </p:stCondLst>
                                        </p:cTn>
                                        <p:tgtEl>
                                          <p:spTgt spid="17418"/>
                                        </p:tgtEl>
                                        <p:attrNameLst>
                                          <p:attrName>style.visibility</p:attrName>
                                        </p:attrNameLst>
                                      </p:cBhvr>
                                      <p:to>
                                        <p:strVal val="visible"/>
                                      </p:to>
                                    </p:set>
                                    <p:animEffect>
                                      <p:cBhvr>
                                        <p:cTn id="74" dur="350"/>
                                        <p:tgtEl>
                                          <p:spTgt spid="17418"/>
                                        </p:tgtEl>
                                      </p:cBhvr>
                                    </p:animEffect>
                                  </p:childTnLst>
                                </p:cTn>
                              </p:par>
                              <p:par>
                                <p:cTn id="75" presetID="22" presetClass="entr" presetSubtype="8" fill="hold" grpId="0" nodeType="withEffect">
                                  <p:stCondLst>
                                    <p:cond delay="4500"/>
                                  </p:stCondLst>
                                  <p:childTnLst>
                                    <p:set>
                                      <p:cBhvr>
                                        <p:cTn id="76" dur="1" fill="hold">
                                          <p:stCondLst>
                                            <p:cond delay="0"/>
                                          </p:stCondLst>
                                        </p:cTn>
                                        <p:tgtEl>
                                          <p:spTgt spid="17423"/>
                                        </p:tgtEl>
                                        <p:attrNameLst>
                                          <p:attrName>style.visibility</p:attrName>
                                        </p:attrNameLst>
                                      </p:cBhvr>
                                      <p:to>
                                        <p:strVal val="visible"/>
                                      </p:to>
                                    </p:set>
                                    <p:animEffect>
                                      <p:cBhvr>
                                        <p:cTn id="77" dur="350"/>
                                        <p:tgtEl>
                                          <p:spTgt spid="174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17411" grpId="0" bldLvl="0" animBg="1" autoUpdateAnimBg="0"/>
      <p:bldP spid="17412" grpId="0" bldLvl="0" autoUpdateAnimBg="0"/>
      <p:bldP spid="17413" grpId="0" bldLvl="0" animBg="1" autoUpdateAnimBg="0"/>
      <p:bldP spid="17414" grpId="0" bldLvl="0" autoUpdateAnimBg="0"/>
      <p:bldP spid="17415" grpId="0" bldLvl="0" autoUpdateAnimBg="0"/>
      <p:bldP spid="17416" grpId="0" bldLvl="0" autoUpdateAnimBg="0"/>
      <p:bldP spid="17417" grpId="0" bldLvl="0" autoUpdateAnimBg="0"/>
      <p:bldP spid="17418" grpId="0" bldLvl="0" autoUpdateAnimBg="0"/>
      <p:bldP spid="17419" grpId="0" bldLvl="0" animBg="1" autoUpdateAnimBg="0"/>
      <p:bldP spid="17420" grpId="0" bldLvl="0" animBg="1" autoUpdateAnimBg="0"/>
      <p:bldP spid="17421" grpId="0" bldLvl="0" animBg="1" autoUpdateAnimBg="0"/>
      <p:bldP spid="17422" grpId="0" bldLvl="0" animBg="1" autoUpdateAnimBg="0"/>
      <p:bldP spid="17423" grpId="0" bldLvl="0" animBg="1" autoUpdateAnimBg="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FD7DEF5D-4A99-4362-BCEA-59FDEE2C347C}" type="slidenum">
              <a:rPr lang="zh-CN" altLang="en-US" sz="120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5</a:t>
            </a:fld>
            <a:endParaRPr lang="zh-CN" altLang="en-US">
              <a:solidFill>
                <a:srgbClr val="000000"/>
              </a:solidFill>
              <a:sym typeface="方正兰亭黑_GBK" pitchFamily="2" charset="-122"/>
            </a:endParaRPr>
          </a:p>
        </p:txBody>
      </p:sp>
      <p:pic>
        <p:nvPicPr>
          <p:cNvPr id="18435" name="组合 30"/>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89563" y="1504950"/>
            <a:ext cx="1412875" cy="1366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pic>
      <p:sp>
        <p:nvSpPr>
          <p:cNvPr id="18436" name="TextBox 18"/>
          <p:cNvSpPr>
            <a:spLocks noChangeArrowheads="1"/>
          </p:cNvSpPr>
          <p:nvPr/>
        </p:nvSpPr>
        <p:spPr bwMode="auto">
          <a:xfrm>
            <a:off x="4608513" y="2981325"/>
            <a:ext cx="29749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4" tIns="45718" rIns="91434" bIns="45718">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sz="2400" dirty="0">
                <a:solidFill>
                  <a:srgbClr val="FFD860"/>
                </a:solidFill>
                <a:ea typeface="Dotum" panose="020B0600000101010101" pitchFamily="34" charset="-127"/>
                <a:sym typeface="Arial" panose="020B0604020202020204" pitchFamily="34" charset="0"/>
              </a:rPr>
              <a:t>PART  01</a:t>
            </a:r>
            <a:endParaRPr lang="zh-CN" altLang="en-US" sz="2400" dirty="0">
              <a:solidFill>
                <a:srgbClr val="FFD860"/>
              </a:solidFill>
              <a:ea typeface="Dotum" panose="020B0600000101010101" pitchFamily="34" charset="-127"/>
              <a:sym typeface="Arial" panose="020B0604020202020204" pitchFamily="34" charset="0"/>
            </a:endParaRPr>
          </a:p>
        </p:txBody>
      </p:sp>
      <p:sp>
        <p:nvSpPr>
          <p:cNvPr id="18437" name="文本框 8"/>
          <p:cNvSpPr>
            <a:spLocks noChangeArrowheads="1"/>
          </p:cNvSpPr>
          <p:nvPr/>
        </p:nvSpPr>
        <p:spPr bwMode="auto">
          <a:xfrm>
            <a:off x="3603009" y="3552825"/>
            <a:ext cx="5007591" cy="1538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4" tIns="45718" rIns="91434" bIns="45718">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4000" dirty="0" smtClean="0">
                <a:solidFill>
                  <a:srgbClr val="FFD860"/>
                </a:solidFill>
                <a:latin typeface="方正兰亭黑_GBK" pitchFamily="2" charset="-122"/>
                <a:ea typeface="方正兰亭黑_GBK" pitchFamily="2" charset="-122"/>
                <a:sym typeface="方正兰亭黑_GBK" pitchFamily="2" charset="-122"/>
              </a:rPr>
              <a:t>何为数据新闻</a:t>
            </a:r>
          </a:p>
          <a:p>
            <a:pPr algn="ctr" eaLnBrk="1" fontAlgn="base" hangingPunct="1">
              <a:spcBef>
                <a:spcPct val="0"/>
              </a:spcBef>
              <a:spcAft>
                <a:spcPct val="0"/>
              </a:spcAft>
              <a:buFont typeface="Arial" panose="020B0604020202020204" pitchFamily="34" charset="0"/>
              <a:buNone/>
            </a:pPr>
            <a:endParaRPr lang="zh-CN" altLang="en-US" sz="5400" dirty="0">
              <a:solidFill>
                <a:srgbClr val="FFD860"/>
              </a:solidFill>
              <a:latin typeface="方正兰亭黑_GBK" pitchFamily="2" charset="-122"/>
              <a:ea typeface="方正兰亭黑_GBK" pitchFamily="2" charset="-122"/>
              <a:sym typeface="方正兰亭黑_GBK" pitchFamily="2" charset="-122"/>
            </a:endParaRPr>
          </a:p>
        </p:txBody>
      </p:sp>
      <p:sp>
        <p:nvSpPr>
          <p:cNvPr id="18438" name="矩形 51"/>
          <p:cNvSpPr>
            <a:spLocks noChangeArrowheads="1"/>
          </p:cNvSpPr>
          <p:nvPr/>
        </p:nvSpPr>
        <p:spPr bwMode="auto">
          <a:xfrm>
            <a:off x="5162550" y="4432300"/>
            <a:ext cx="1865313"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4" tIns="45718" rIns="91434" bIns="45718">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20000"/>
              </a:spcBef>
              <a:spcAft>
                <a:spcPct val="0"/>
              </a:spcAft>
              <a:buFont typeface="Arial" panose="020B0604020202020204" pitchFamily="34" charset="0"/>
              <a:buNone/>
            </a:pPr>
            <a:r>
              <a:rPr lang="en-US" altLang="zh-CN" sz="2800" dirty="0" smtClean="0">
                <a:solidFill>
                  <a:srgbClr val="FFD860"/>
                </a:solidFill>
                <a:latin typeface="AvantGarde LT Book" pitchFamily="2" charset="0"/>
                <a:ea typeface="方正兰亭黑_GBK" pitchFamily="2" charset="-122"/>
                <a:sym typeface="Arial" panose="020B0604020202020204" pitchFamily="34" charset="0"/>
              </a:rPr>
              <a:t>What</a:t>
            </a:r>
            <a:endParaRPr lang="zh-CN" altLang="en-US" sz="2800" dirty="0">
              <a:solidFill>
                <a:srgbClr val="FFD860"/>
              </a:solidFill>
              <a:latin typeface="AvantGarde LT Book" pitchFamily="2" charset="0"/>
              <a:ea typeface="方正兰亭黑_GBK" pitchFamily="2" charset="-122"/>
              <a:sym typeface="Arial" panose="020B0604020202020204" pitchFamily="34" charset="0"/>
            </a:endParaRPr>
          </a:p>
        </p:txBody>
      </p:sp>
      <p:sp>
        <p:nvSpPr>
          <p:cNvPr id="18439" name="直接连接符 4"/>
          <p:cNvSpPr>
            <a:spLocks noChangeShapeType="1"/>
          </p:cNvSpPr>
          <p:nvPr/>
        </p:nvSpPr>
        <p:spPr bwMode="auto">
          <a:xfrm>
            <a:off x="4786313" y="4391025"/>
            <a:ext cx="2620962" cy="0"/>
          </a:xfrm>
          <a:prstGeom prst="line">
            <a:avLst/>
          </a:prstGeom>
          <a:noFill/>
          <a:ln w="1905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a:solidFill>
                <a:srgbClr val="000000"/>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023120307"/>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afterEffect">
                                  <p:stCondLst>
                                    <p:cond delay="0"/>
                                  </p:stCondLst>
                                  <p:childTnLst>
                                    <p:set>
                                      <p:cBhvr>
                                        <p:cTn id="6" dur="1" fill="hold">
                                          <p:stCondLst>
                                            <p:cond delay="0"/>
                                          </p:stCondLst>
                                        </p:cTn>
                                        <p:tgtEl>
                                          <p:spTgt spid="18435"/>
                                        </p:tgtEl>
                                        <p:attrNameLst>
                                          <p:attrName>style.visibility</p:attrName>
                                        </p:attrNameLst>
                                      </p:cBhvr>
                                      <p:to>
                                        <p:strVal val="visible"/>
                                      </p:to>
                                    </p:set>
                                    <p:animEffect>
                                      <p:cBhvr>
                                        <p:cTn id="7" dur="500"/>
                                        <p:tgtEl>
                                          <p:spTgt spid="18435"/>
                                        </p:tgtEl>
                                      </p:cBhvr>
                                    </p:animEffect>
                                  </p:childTnLst>
                                </p:cTn>
                              </p:par>
                              <p:par>
                                <p:cTn id="8" presetID="26" presetClass="emph" presetSubtype="0" fill="hold" nodeType="withEffect">
                                  <p:stCondLst>
                                    <p:cond delay="250"/>
                                  </p:stCondLst>
                                  <p:childTnLst>
                                    <p:animEffect>
                                      <p:cBhvr>
                                        <p:cTn id="9" dur="500" tmFilter="0, 0; .2, .5; .8, .5; 1, 0"/>
                                        <p:tgtEl>
                                          <p:spTgt spid="18435"/>
                                        </p:tgtEl>
                                      </p:cBhvr>
                                    </p:animEffect>
                                    <p:animScale>
                                      <p:cBhvr>
                                        <p:cTn id="10" dur="250" autoRev="1" fill="hold"/>
                                        <p:tgtEl>
                                          <p:spTgt spid="18435"/>
                                        </p:tgtEl>
                                      </p:cBhvr>
                                      <p:by x="105000" y="105000"/>
                                    </p:animScale>
                                  </p:childTnLst>
                                </p:cTn>
                              </p:par>
                            </p:childTnLst>
                          </p:cTn>
                        </p:par>
                        <p:par>
                          <p:cTn id="11" fill="hold" nodeType="afterGroup">
                            <p:stCondLst>
                              <p:cond delay="750"/>
                            </p:stCondLst>
                            <p:childTnLst>
                              <p:par>
                                <p:cTn id="12" presetID="22" presetClass="entr" presetSubtype="1" fill="hold" grpId="0" nodeType="afterEffect">
                                  <p:stCondLst>
                                    <p:cond delay="0"/>
                                  </p:stCondLst>
                                  <p:childTnLst>
                                    <p:set>
                                      <p:cBhvr>
                                        <p:cTn id="13" dur="1" fill="hold">
                                          <p:stCondLst>
                                            <p:cond delay="0"/>
                                          </p:stCondLst>
                                        </p:cTn>
                                        <p:tgtEl>
                                          <p:spTgt spid="18436"/>
                                        </p:tgtEl>
                                        <p:attrNameLst>
                                          <p:attrName>style.visibility</p:attrName>
                                        </p:attrNameLst>
                                      </p:cBhvr>
                                      <p:to>
                                        <p:strVal val="visible"/>
                                      </p:to>
                                    </p:set>
                                    <p:animEffect>
                                      <p:cBhvr>
                                        <p:cTn id="14" dur="500"/>
                                        <p:tgtEl>
                                          <p:spTgt spid="18436"/>
                                        </p:tgtEl>
                                      </p:cBhvr>
                                    </p:animEffect>
                                  </p:childTnLst>
                                </p:cTn>
                              </p:par>
                            </p:childTnLst>
                          </p:cTn>
                        </p:par>
                        <p:par>
                          <p:cTn id="15" fill="hold" nodeType="afterGroup">
                            <p:stCondLst>
                              <p:cond delay="1250"/>
                            </p:stCondLst>
                            <p:childTnLst>
                              <p:par>
                                <p:cTn id="16" presetID="16" presetClass="entr" presetSubtype="37" fill="hold" grpId="0" nodeType="afterEffect">
                                  <p:stCondLst>
                                    <p:cond delay="0"/>
                                  </p:stCondLst>
                                  <p:childTnLst>
                                    <p:set>
                                      <p:cBhvr>
                                        <p:cTn id="17" dur="1" fill="hold">
                                          <p:stCondLst>
                                            <p:cond delay="0"/>
                                          </p:stCondLst>
                                        </p:cTn>
                                        <p:tgtEl>
                                          <p:spTgt spid="18439"/>
                                        </p:tgtEl>
                                        <p:attrNameLst>
                                          <p:attrName>style.visibility</p:attrName>
                                        </p:attrNameLst>
                                      </p:cBhvr>
                                      <p:to>
                                        <p:strVal val="visible"/>
                                      </p:to>
                                    </p:set>
                                    <p:animEffect>
                                      <p:cBhvr>
                                        <p:cTn id="18" dur="500"/>
                                        <p:tgtEl>
                                          <p:spTgt spid="18439"/>
                                        </p:tgtEl>
                                      </p:cBhvr>
                                    </p:animEffect>
                                  </p:childTnLst>
                                </p:cTn>
                              </p:par>
                            </p:childTnLst>
                          </p:cTn>
                        </p:par>
                        <p:par>
                          <p:cTn id="19" fill="hold" nodeType="afterGroup">
                            <p:stCondLst>
                              <p:cond delay="1750"/>
                            </p:stCondLst>
                            <p:childTnLst>
                              <p:par>
                                <p:cTn id="20" presetID="12" presetClass="entr" presetSubtype="4" fill="hold" grpId="0" nodeType="afterEffect">
                                  <p:stCondLst>
                                    <p:cond delay="0"/>
                                  </p:stCondLst>
                                  <p:childTnLst>
                                    <p:set>
                                      <p:cBhvr>
                                        <p:cTn id="21" dur="1" fill="hold">
                                          <p:stCondLst>
                                            <p:cond delay="0"/>
                                          </p:stCondLst>
                                        </p:cTn>
                                        <p:tgtEl>
                                          <p:spTgt spid="18437"/>
                                        </p:tgtEl>
                                        <p:attrNameLst>
                                          <p:attrName>style.visibility</p:attrName>
                                        </p:attrNameLst>
                                      </p:cBhvr>
                                      <p:to>
                                        <p:strVal val="visible"/>
                                      </p:to>
                                    </p:set>
                                    <p:anim calcmode="lin" valueType="num">
                                      <p:cBhvr>
                                        <p:cTn id="22" dur="500"/>
                                        <p:tgtEl>
                                          <p:spTgt spid="18437"/>
                                        </p:tgtEl>
                                        <p:attrNameLst>
                                          <p:attrName>ppt_y</p:attrName>
                                        </p:attrNameLst>
                                      </p:cBhvr>
                                      <p:tavLst>
                                        <p:tav tm="0">
                                          <p:val>
                                            <p:strVal val="#ppt_y+#ppt_h*1.125000"/>
                                          </p:val>
                                        </p:tav>
                                        <p:tav tm="100000">
                                          <p:val>
                                            <p:strVal val="#ppt_y"/>
                                          </p:val>
                                        </p:tav>
                                      </p:tavLst>
                                    </p:anim>
                                    <p:animEffect>
                                      <p:cBhvr>
                                        <p:cTn id="23" dur="500"/>
                                        <p:tgtEl>
                                          <p:spTgt spid="18437"/>
                                        </p:tgtEl>
                                      </p:cBhvr>
                                    </p:animEffect>
                                  </p:childTnLst>
                                </p:cTn>
                              </p:par>
                              <p:par>
                                <p:cTn id="24" presetID="12" presetClass="entr" presetSubtype="1" fill="hold" grpId="0" nodeType="withEffect">
                                  <p:stCondLst>
                                    <p:cond delay="50"/>
                                  </p:stCondLst>
                                  <p:childTnLst>
                                    <p:set>
                                      <p:cBhvr>
                                        <p:cTn id="25" dur="1" fill="hold">
                                          <p:stCondLst>
                                            <p:cond delay="0"/>
                                          </p:stCondLst>
                                        </p:cTn>
                                        <p:tgtEl>
                                          <p:spTgt spid="18438"/>
                                        </p:tgtEl>
                                        <p:attrNameLst>
                                          <p:attrName>style.visibility</p:attrName>
                                        </p:attrNameLst>
                                      </p:cBhvr>
                                      <p:to>
                                        <p:strVal val="visible"/>
                                      </p:to>
                                    </p:set>
                                    <p:anim calcmode="lin" valueType="num">
                                      <p:cBhvr>
                                        <p:cTn id="26" dur="500"/>
                                        <p:tgtEl>
                                          <p:spTgt spid="18438"/>
                                        </p:tgtEl>
                                        <p:attrNameLst>
                                          <p:attrName>ppt_y</p:attrName>
                                        </p:attrNameLst>
                                      </p:cBhvr>
                                      <p:tavLst>
                                        <p:tav tm="0">
                                          <p:val>
                                            <p:strVal val="#ppt_y-#ppt_h*1.125000"/>
                                          </p:val>
                                        </p:tav>
                                        <p:tav tm="100000">
                                          <p:val>
                                            <p:strVal val="#ppt_y"/>
                                          </p:val>
                                        </p:tav>
                                      </p:tavLst>
                                    </p:anim>
                                    <p:animEffect>
                                      <p:cBhvr>
                                        <p:cTn id="27" dur="500"/>
                                        <p:tgtEl>
                                          <p:spTgt spid="184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6" grpId="0" bldLvl="0" autoUpdateAnimBg="0"/>
      <p:bldP spid="18437" grpId="0" bldLvl="0" autoUpdateAnimBg="0"/>
      <p:bldP spid="18438" grpId="0" bldLvl="0" autoUpdateAnimBg="0"/>
      <p:bldP spid="1843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D65011AB-6E2A-435D-825B-C1DBFBA6BA96}" type="slidenum">
              <a:rPr lang="zh-CN" altLang="en-US" sz="120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6</a:t>
            </a:fld>
            <a:endParaRPr lang="zh-CN" altLang="en-US">
              <a:solidFill>
                <a:srgbClr val="000000"/>
              </a:solidFill>
              <a:sym typeface="方正兰亭黑_GBK" pitchFamily="2" charset="-122"/>
            </a:endParaRPr>
          </a:p>
        </p:txBody>
      </p:sp>
      <p:sp>
        <p:nvSpPr>
          <p:cNvPr id="19459" name="任意多边形 4"/>
          <p:cNvSpPr>
            <a:spLocks noChangeArrowheads="1"/>
          </p:cNvSpPr>
          <p:nvPr/>
        </p:nvSpPr>
        <p:spPr bwMode="auto">
          <a:xfrm>
            <a:off x="11658600" y="6162675"/>
            <a:ext cx="635000" cy="400050"/>
          </a:xfrm>
          <a:custGeom>
            <a:avLst/>
            <a:gdLst>
              <a:gd name="T0" fmla="*/ 196547 w 808522"/>
              <a:gd name="T1" fmla="*/ 0 h 510140"/>
              <a:gd name="T2" fmla="*/ 200328 w 808522"/>
              <a:gd name="T3" fmla="*/ 0 h 510140"/>
              <a:gd name="T4" fmla="*/ 635000 w 808522"/>
              <a:gd name="T5" fmla="*/ 0 h 510140"/>
              <a:gd name="T6" fmla="*/ 635000 w 808522"/>
              <a:gd name="T7" fmla="*/ 400049 h 510140"/>
              <a:gd name="T8" fmla="*/ 200336 w 808522"/>
              <a:gd name="T9" fmla="*/ 400049 h 510140"/>
              <a:gd name="T10" fmla="*/ 200328 w 808522"/>
              <a:gd name="T11" fmla="*/ 400050 h 510140"/>
              <a:gd name="T12" fmla="*/ 200320 w 808522"/>
              <a:gd name="T13" fmla="*/ 400049 h 510140"/>
              <a:gd name="T14" fmla="*/ 196547 w 808522"/>
              <a:gd name="T15" fmla="*/ 400049 h 510140"/>
              <a:gd name="T16" fmla="*/ 196547 w 808522"/>
              <a:gd name="T17" fmla="*/ 399670 h 510140"/>
              <a:gd name="T18" fmla="*/ 159954 w 808522"/>
              <a:gd name="T19" fmla="*/ 395986 h 510140"/>
              <a:gd name="T20" fmla="*/ 0 w 808522"/>
              <a:gd name="T21" fmla="*/ 200025 h 510140"/>
              <a:gd name="T22" fmla="*/ 159954 w 808522"/>
              <a:gd name="T23" fmla="*/ 4064 h 510140"/>
              <a:gd name="T24" fmla="*/ 196547 w 808522"/>
              <a:gd name="T25" fmla="*/ 380 h 51014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08522"/>
              <a:gd name="T40" fmla="*/ 0 h 510140"/>
              <a:gd name="T41" fmla="*/ 808522 w 808522"/>
              <a:gd name="T42" fmla="*/ 510140 h 51014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08522" h="510140">
                <a:moveTo>
                  <a:pt x="250256" y="0"/>
                </a:moveTo>
                <a:lnTo>
                  <a:pt x="255070" y="0"/>
                </a:lnTo>
                <a:lnTo>
                  <a:pt x="808522" y="0"/>
                </a:lnTo>
                <a:lnTo>
                  <a:pt x="808522" y="510139"/>
                </a:lnTo>
                <a:lnTo>
                  <a:pt x="255080" y="510139"/>
                </a:lnTo>
                <a:lnTo>
                  <a:pt x="255070" y="510140"/>
                </a:lnTo>
                <a:lnTo>
                  <a:pt x="255060" y="510139"/>
                </a:lnTo>
                <a:lnTo>
                  <a:pt x="250256" y="510139"/>
                </a:lnTo>
                <a:lnTo>
                  <a:pt x="250256" y="509655"/>
                </a:lnTo>
                <a:lnTo>
                  <a:pt x="203664" y="504958"/>
                </a:lnTo>
                <a:cubicBezTo>
                  <a:pt x="87433" y="481174"/>
                  <a:pt x="0" y="378332"/>
                  <a:pt x="0" y="255070"/>
                </a:cubicBezTo>
                <a:cubicBezTo>
                  <a:pt x="0" y="131808"/>
                  <a:pt x="87433" y="28967"/>
                  <a:pt x="203664" y="5182"/>
                </a:cubicBezTo>
                <a:lnTo>
                  <a:pt x="250256" y="485"/>
                </a:lnTo>
                <a:close/>
              </a:path>
            </a:pathLst>
          </a:custGeom>
          <a:solidFill>
            <a:srgbClr val="F2F2F2">
              <a:alpha val="2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a:solidFill>
                <a:srgbClr val="FFFFFF"/>
              </a:solidFill>
              <a:latin typeface="宋体" panose="02010600030101010101" pitchFamily="2" charset="-122"/>
              <a:sym typeface="宋体" panose="02010600030101010101" pitchFamily="2" charset="-122"/>
            </a:endParaRPr>
          </a:p>
        </p:txBody>
      </p:sp>
      <p:sp>
        <p:nvSpPr>
          <p:cNvPr id="19460" name="TextBox 15"/>
          <p:cNvSpPr>
            <a:spLocks noChangeArrowheads="1"/>
          </p:cNvSpPr>
          <p:nvPr/>
        </p:nvSpPr>
        <p:spPr bwMode="auto">
          <a:xfrm>
            <a:off x="11737975" y="6208713"/>
            <a:ext cx="454025"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58" tIns="34279" rIns="68558" bIns="34279">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140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rPr>
              <a:t>* </a:t>
            </a:r>
            <a:endParaRPr lang="zh-CN" altLang="en-US" sz="1400" b="1">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endParaRPr>
          </a:p>
        </p:txBody>
      </p:sp>
      <p:sp>
        <p:nvSpPr>
          <p:cNvPr id="19462" name="矩形 3"/>
          <p:cNvSpPr>
            <a:spLocks noChangeArrowheads="1"/>
          </p:cNvSpPr>
          <p:nvPr/>
        </p:nvSpPr>
        <p:spPr bwMode="auto">
          <a:xfrm>
            <a:off x="4816475" y="563563"/>
            <a:ext cx="2031307" cy="646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3600" dirty="0">
                <a:solidFill>
                  <a:srgbClr val="FFD860"/>
                </a:solidFill>
                <a:ea typeface="方正兰亭黑_GBK" pitchFamily="2" charset="-122"/>
                <a:sym typeface="Arial" panose="020B0604020202020204" pitchFamily="34" charset="0"/>
              </a:rPr>
              <a:t>本章</a:t>
            </a:r>
            <a:r>
              <a:rPr lang="zh-CN" altLang="en-US" sz="3600" dirty="0" smtClean="0">
                <a:solidFill>
                  <a:srgbClr val="FFD860"/>
                </a:solidFill>
                <a:ea typeface="方正兰亭黑_GBK" pitchFamily="2" charset="-122"/>
                <a:sym typeface="Arial" panose="020B0604020202020204" pitchFamily="34" charset="0"/>
              </a:rPr>
              <a:t>概述</a:t>
            </a:r>
            <a:endParaRPr lang="zh-CN" altLang="en-US" sz="3600" dirty="0">
              <a:solidFill>
                <a:srgbClr val="FFD860"/>
              </a:solidFill>
              <a:sym typeface="Arial" panose="020B0604020202020204" pitchFamily="34" charset="0"/>
            </a:endParaRPr>
          </a:p>
        </p:txBody>
      </p:sp>
      <p:grpSp>
        <p:nvGrpSpPr>
          <p:cNvPr id="19463" name="组合 37"/>
          <p:cNvGrpSpPr>
            <a:grpSpLocks/>
          </p:cNvGrpSpPr>
          <p:nvPr/>
        </p:nvGrpSpPr>
        <p:grpSpPr bwMode="auto">
          <a:xfrm>
            <a:off x="4259263" y="619125"/>
            <a:ext cx="263525" cy="393700"/>
            <a:chOff x="0" y="0"/>
            <a:chExt cx="213756" cy="427512"/>
          </a:xfrm>
        </p:grpSpPr>
        <p:sp>
          <p:nvSpPr>
            <p:cNvPr id="19464" name="直接连接符 38"/>
            <p:cNvSpPr>
              <a:spLocks noChangeShapeType="1"/>
            </p:cNvSpPr>
            <p:nvPr/>
          </p:nvSpPr>
          <p:spPr bwMode="auto">
            <a:xfrm>
              <a:off x="0" y="0"/>
              <a:ext cx="213756" cy="213756"/>
            </a:xfrm>
            <a:prstGeom prst="line">
              <a:avLst/>
            </a:prstGeom>
            <a:noFill/>
            <a:ln w="19050" cmpd="sng">
              <a:solidFill>
                <a:srgbClr val="FFD860"/>
              </a:solidFill>
              <a:miter lim="800000"/>
              <a:headEnd type="oval" w="med" len="med"/>
              <a:tailEnd type="oval" w="lg" len="lg"/>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a:solidFill>
                  <a:srgbClr val="000000"/>
                </a:solidFill>
                <a:latin typeface="Arial" panose="020B0604020202020204" pitchFamily="34" charset="0"/>
                <a:ea typeface="宋体" panose="02010600030101010101" pitchFamily="2" charset="-122"/>
              </a:endParaRPr>
            </a:p>
          </p:txBody>
        </p:sp>
        <p:sp>
          <p:nvSpPr>
            <p:cNvPr id="19465" name="直接连接符 39"/>
            <p:cNvSpPr>
              <a:spLocks noChangeShapeType="1"/>
            </p:cNvSpPr>
            <p:nvPr/>
          </p:nvSpPr>
          <p:spPr bwMode="auto">
            <a:xfrm flipH="1">
              <a:off x="0" y="213756"/>
              <a:ext cx="213756" cy="213756"/>
            </a:xfrm>
            <a:prstGeom prst="line">
              <a:avLst/>
            </a:prstGeom>
            <a:noFill/>
            <a:ln w="19050" cmpd="sng">
              <a:solidFill>
                <a:srgbClr val="FFD860"/>
              </a:solidFill>
              <a:miter lim="800000"/>
              <a:headEnd type="oval" w="med" len="med"/>
              <a:tailEnd type="oval" w="lg" len="lg"/>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a:solidFill>
                  <a:srgbClr val="000000"/>
                </a:solidFill>
                <a:latin typeface="Arial" panose="020B0604020202020204" pitchFamily="34" charset="0"/>
                <a:ea typeface="宋体" panose="02010600030101010101" pitchFamily="2" charset="-122"/>
              </a:endParaRPr>
            </a:p>
          </p:txBody>
        </p:sp>
      </p:grpSp>
      <p:sp>
        <p:nvSpPr>
          <p:cNvPr id="19466" name="矩形 47"/>
          <p:cNvSpPr>
            <a:spLocks noChangeArrowheads="1"/>
          </p:cNvSpPr>
          <p:nvPr/>
        </p:nvSpPr>
        <p:spPr bwMode="auto">
          <a:xfrm>
            <a:off x="1336675" y="1330325"/>
            <a:ext cx="9578975" cy="3373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lnSpc>
                <a:spcPct val="130000"/>
              </a:lnSpc>
              <a:spcBef>
                <a:spcPct val="0"/>
              </a:spcBef>
              <a:spcAft>
                <a:spcPct val="0"/>
              </a:spcAft>
              <a:buFont typeface="Arial" panose="020B0604020202020204" pitchFamily="34" charset="0"/>
              <a:buNone/>
            </a:pPr>
            <a:r>
              <a:rPr lang="zh-CN" altLang="en-US" sz="2800" dirty="0" smtClean="0">
                <a:solidFill>
                  <a:srgbClr val="FFD860"/>
                </a:solidFill>
                <a:latin typeface="方正兰亭黑_GBK" pitchFamily="2" charset="-122"/>
                <a:ea typeface="方正兰亭黑_GBK" pitchFamily="2" charset="-122"/>
                <a:sym typeface="方正兰亭黑_GBK" pitchFamily="2" charset="-122"/>
              </a:rPr>
              <a:t> </a:t>
            </a:r>
            <a:endParaRPr lang="en-US" altLang="zh-CN" sz="2800" dirty="0" smtClean="0">
              <a:solidFill>
                <a:srgbClr val="FFD860"/>
              </a:solidFill>
              <a:latin typeface="方正兰亭黑_GBK" pitchFamily="2" charset="-122"/>
              <a:ea typeface="方正兰亭黑_GBK" pitchFamily="2" charset="-122"/>
              <a:sym typeface="方正兰亭黑_GBK" pitchFamily="2" charset="-122"/>
            </a:endParaRPr>
          </a:p>
          <a:p>
            <a:pPr algn="ctr" eaLnBrk="1" fontAlgn="base" hangingPunct="1">
              <a:lnSpc>
                <a:spcPct val="130000"/>
              </a:lnSpc>
              <a:spcBef>
                <a:spcPct val="0"/>
              </a:spcBef>
              <a:spcAft>
                <a:spcPct val="0"/>
              </a:spcAft>
              <a:buFont typeface="Arial" panose="020B0604020202020204" pitchFamily="34" charset="0"/>
              <a:buNone/>
            </a:pPr>
            <a:r>
              <a:rPr lang="zh-CN" altLang="en-US" sz="3200" dirty="0" smtClean="0">
                <a:solidFill>
                  <a:srgbClr val="FFD860"/>
                </a:solidFill>
                <a:latin typeface="方正兰亭黑_GBK" pitchFamily="2" charset="-122"/>
                <a:ea typeface="方正兰亭黑_GBK" pitchFamily="2" charset="-122"/>
                <a:sym typeface="方正兰亭黑_GBK" pitchFamily="2" charset="-122"/>
              </a:rPr>
              <a:t>何谓数据新闻？简而言之，就是用数据处理的新闻。</a:t>
            </a:r>
            <a:endParaRPr lang="en-US" altLang="zh-CN" sz="3200" dirty="0" smtClean="0">
              <a:solidFill>
                <a:srgbClr val="FFD860"/>
              </a:solidFill>
              <a:latin typeface="方正兰亭黑_GBK" pitchFamily="2" charset="-122"/>
              <a:ea typeface="方正兰亭黑_GBK" pitchFamily="2" charset="-122"/>
              <a:sym typeface="方正兰亭黑_GBK" pitchFamily="2" charset="-122"/>
            </a:endParaRPr>
          </a:p>
          <a:p>
            <a:pPr algn="ctr" eaLnBrk="1" fontAlgn="base" hangingPunct="1">
              <a:lnSpc>
                <a:spcPct val="130000"/>
              </a:lnSpc>
              <a:spcBef>
                <a:spcPct val="0"/>
              </a:spcBef>
              <a:spcAft>
                <a:spcPct val="0"/>
              </a:spcAft>
              <a:buFont typeface="Arial" panose="020B0604020202020204" pitchFamily="34" charset="0"/>
              <a:buNone/>
            </a:pPr>
            <a:endParaRPr lang="en-US" altLang="zh-CN" sz="2800" dirty="0">
              <a:solidFill>
                <a:srgbClr val="FFD860"/>
              </a:solidFill>
              <a:ea typeface="方正兰亭黑_GBK" pitchFamily="2" charset="-122"/>
              <a:sym typeface="方正兰亭黑_GBK" pitchFamily="2" charset="-122"/>
            </a:endParaRPr>
          </a:p>
          <a:p>
            <a:pPr algn="ctr" eaLnBrk="1" fontAlgn="base" hangingPunct="1">
              <a:lnSpc>
                <a:spcPct val="130000"/>
              </a:lnSpc>
              <a:spcBef>
                <a:spcPct val="0"/>
              </a:spcBef>
              <a:spcAft>
                <a:spcPct val="0"/>
              </a:spcAft>
              <a:buFont typeface="Arial" panose="020B0604020202020204" pitchFamily="34" charset="0"/>
              <a:buNone/>
            </a:pPr>
            <a:r>
              <a:rPr lang="zh-CN" altLang="en-US" sz="2400" dirty="0" smtClean="0">
                <a:solidFill>
                  <a:srgbClr val="FFD860"/>
                </a:solidFill>
                <a:ea typeface="方正兰亭黑_GBK" pitchFamily="2" charset="-122"/>
                <a:sym typeface="方正兰亭黑_GBK" pitchFamily="2" charset="-122"/>
              </a:rPr>
              <a:t>数据新闻为把传统的新闻敏感性和有说服力的叙事能力，与海量的数字信息相结合创造了新的可能。</a:t>
            </a:r>
            <a:endParaRPr lang="en-US" altLang="zh-CN" sz="2400" dirty="0" smtClean="0">
              <a:solidFill>
                <a:srgbClr val="FFD860"/>
              </a:solidFill>
              <a:ea typeface="方正兰亭黑_GBK" pitchFamily="2" charset="-122"/>
              <a:sym typeface="方正兰亭黑_GBK" pitchFamily="2" charset="-122"/>
            </a:endParaRPr>
          </a:p>
          <a:p>
            <a:pPr algn="ctr" eaLnBrk="1" fontAlgn="base" hangingPunct="1">
              <a:lnSpc>
                <a:spcPct val="130000"/>
              </a:lnSpc>
              <a:spcBef>
                <a:spcPct val="0"/>
              </a:spcBef>
              <a:spcAft>
                <a:spcPct val="0"/>
              </a:spcAft>
              <a:buFont typeface="Arial" panose="020B0604020202020204" pitchFamily="34" charset="0"/>
              <a:buNone/>
            </a:pPr>
            <a:endParaRPr lang="zh-CN" altLang="en-US" sz="2800" dirty="0">
              <a:solidFill>
                <a:srgbClr val="FFD860"/>
              </a:solidFill>
            </a:endParaRPr>
          </a:p>
        </p:txBody>
      </p:sp>
      <p:sp>
        <p:nvSpPr>
          <p:cNvPr id="19483" name="文本框 37"/>
          <p:cNvSpPr>
            <a:spLocks noChangeArrowheads="1"/>
          </p:cNvSpPr>
          <p:nvPr/>
        </p:nvSpPr>
        <p:spPr bwMode="auto">
          <a:xfrm>
            <a:off x="6689725" y="809625"/>
            <a:ext cx="230822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en-US" altLang="zh-CN" sz="1600" dirty="0" smtClean="0">
                <a:solidFill>
                  <a:srgbClr val="FFD860"/>
                </a:solidFill>
                <a:sym typeface="Arial" panose="020B0604020202020204" pitchFamily="34" charset="0"/>
              </a:rPr>
              <a:t>      Overview</a:t>
            </a:r>
            <a:endParaRPr lang="zh-CN" altLang="en-US" sz="1600" baseline="-3000" dirty="0">
              <a:solidFill>
                <a:srgbClr val="FFD860"/>
              </a:solidFill>
              <a:sym typeface="Arial" panose="020B0604020202020204" pitchFamily="34" charset="0"/>
            </a:endParaRPr>
          </a:p>
        </p:txBody>
      </p:sp>
    </p:spTree>
    <p:extLst>
      <p:ext uri="{BB962C8B-B14F-4D97-AF65-F5344CB8AC3E}">
        <p14:creationId xmlns:p14="http://schemas.microsoft.com/office/powerpoint/2010/main" val="1721980630"/>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afterEffect">
                                  <p:stCondLst>
                                    <p:cond delay="0"/>
                                  </p:stCondLst>
                                  <p:childTnLst>
                                    <p:set>
                                      <p:cBhvr>
                                        <p:cTn id="6" dur="1" fill="hold">
                                          <p:stCondLst>
                                            <p:cond delay="0"/>
                                          </p:stCondLst>
                                        </p:cTn>
                                        <p:tgtEl>
                                          <p:spTgt spid="19463"/>
                                        </p:tgtEl>
                                        <p:attrNameLst>
                                          <p:attrName>style.visibility</p:attrName>
                                        </p:attrNameLst>
                                      </p:cBhvr>
                                      <p:to>
                                        <p:strVal val="visible"/>
                                      </p:to>
                                    </p:set>
                                    <p:animEffect>
                                      <p:cBhvr>
                                        <p:cTn id="7" dur="500"/>
                                        <p:tgtEl>
                                          <p:spTgt spid="19463"/>
                                        </p:tgtEl>
                                      </p:cBhvr>
                                    </p:animEffect>
                                  </p:childTnLst>
                                </p:cTn>
                              </p:par>
                            </p:childTnLst>
                          </p:cTn>
                        </p:par>
                        <p:par>
                          <p:cTn id="8" fill="hold" nodeType="afterGroup">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9462"/>
                                        </p:tgtEl>
                                        <p:attrNameLst>
                                          <p:attrName>style.visibility</p:attrName>
                                        </p:attrNameLst>
                                      </p:cBhvr>
                                      <p:to>
                                        <p:strVal val="visible"/>
                                      </p:to>
                                    </p:set>
                                    <p:animEffect>
                                      <p:cBhvr>
                                        <p:cTn id="11" dur="500"/>
                                        <p:tgtEl>
                                          <p:spTgt spid="19462"/>
                                        </p:tgtEl>
                                      </p:cBhvr>
                                    </p:animEffect>
                                  </p:childTnLst>
                                </p:cTn>
                              </p:par>
                            </p:childTnLst>
                          </p:cTn>
                        </p:par>
                        <p:par>
                          <p:cTn id="12" fill="hold" nodeType="afterGroup">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9483"/>
                                        </p:tgtEl>
                                        <p:attrNameLst>
                                          <p:attrName>style.visibility</p:attrName>
                                        </p:attrNameLst>
                                      </p:cBhvr>
                                      <p:to>
                                        <p:strVal val="visible"/>
                                      </p:to>
                                    </p:set>
                                    <p:animEffect>
                                      <p:cBhvr>
                                        <p:cTn id="15" dur="500"/>
                                        <p:tgtEl>
                                          <p:spTgt spid="19483"/>
                                        </p:tgtEl>
                                      </p:cBhvr>
                                    </p:animEffect>
                                  </p:childTnLst>
                                </p:cTn>
                              </p:par>
                            </p:childTnLst>
                          </p:cTn>
                        </p:par>
                        <p:par>
                          <p:cTn id="16" fill="hold" nodeType="afterGroup">
                            <p:stCondLst>
                              <p:cond delay="1500"/>
                            </p:stCondLst>
                            <p:childTnLst>
                              <p:par>
                                <p:cTn id="17" presetID="16" presetClass="entr" presetSubtype="37" fill="hold" grpId="0" nodeType="afterEffect">
                                  <p:stCondLst>
                                    <p:cond delay="0"/>
                                  </p:stCondLst>
                                  <p:childTnLst>
                                    <p:set>
                                      <p:cBhvr>
                                        <p:cTn id="18" dur="1" fill="hold">
                                          <p:stCondLst>
                                            <p:cond delay="0"/>
                                          </p:stCondLst>
                                        </p:cTn>
                                        <p:tgtEl>
                                          <p:spTgt spid="19466"/>
                                        </p:tgtEl>
                                        <p:attrNameLst>
                                          <p:attrName>style.visibility</p:attrName>
                                        </p:attrNameLst>
                                      </p:cBhvr>
                                      <p:to>
                                        <p:strVal val="visible"/>
                                      </p:to>
                                    </p:set>
                                    <p:animEffect>
                                      <p:cBhvr>
                                        <p:cTn id="19" dur="500"/>
                                        <p:tgtEl>
                                          <p:spTgt spid="19466"/>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19466">
                                            <p:txEl>
                                              <p:pRg st="1" end="1"/>
                                            </p:txEl>
                                          </p:spTgt>
                                        </p:tgtEl>
                                        <p:attrNameLst>
                                          <p:attrName>style.visibility</p:attrName>
                                        </p:attrNameLst>
                                      </p:cBhvr>
                                      <p:to>
                                        <p:strVal val="visible"/>
                                      </p:to>
                                    </p:set>
                                    <p:anim calcmode="lin" valueType="num">
                                      <p:cBhvr additive="base">
                                        <p:cTn id="24" dur="500" fill="hold"/>
                                        <p:tgtEl>
                                          <p:spTgt spid="19466">
                                            <p:txEl>
                                              <p:pRg st="1" end="1"/>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1946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19466">
                                            <p:txEl>
                                              <p:pRg st="3" end="3"/>
                                            </p:txEl>
                                          </p:spTgt>
                                        </p:tgtEl>
                                        <p:attrNameLst>
                                          <p:attrName>style.visibility</p:attrName>
                                        </p:attrNameLst>
                                      </p:cBhvr>
                                      <p:to>
                                        <p:strVal val="visible"/>
                                      </p:to>
                                    </p:set>
                                    <p:anim calcmode="lin" valueType="num">
                                      <p:cBhvr additive="base">
                                        <p:cTn id="30" dur="500" fill="hold"/>
                                        <p:tgtEl>
                                          <p:spTgt spid="19466">
                                            <p:txEl>
                                              <p:pRg st="3" end="3"/>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19466">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62" grpId="0" bldLvl="0" autoUpdateAnimBg="0"/>
      <p:bldP spid="19466" grpId="0" bldLvl="0" autoUpdateAnimBg="0"/>
      <p:bldP spid="19483" grpId="0" bldLvl="0" autoUpdateAnimBg="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E9B6EDE8-03DC-4934-B077-24E4D55D0042}" type="slidenum">
              <a:rPr lang="zh-CN" altLang="en-US" sz="120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7</a:t>
            </a:fld>
            <a:endParaRPr lang="zh-CN" altLang="en-US">
              <a:solidFill>
                <a:srgbClr val="000000"/>
              </a:solidFill>
              <a:sym typeface="方正兰亭黑_GBK" pitchFamily="2" charset="-122"/>
            </a:endParaRPr>
          </a:p>
        </p:txBody>
      </p:sp>
      <p:sp>
        <p:nvSpPr>
          <p:cNvPr id="21507" name="任意多边形 4"/>
          <p:cNvSpPr>
            <a:spLocks noChangeArrowheads="1"/>
          </p:cNvSpPr>
          <p:nvPr/>
        </p:nvSpPr>
        <p:spPr bwMode="auto">
          <a:xfrm>
            <a:off x="11658600" y="6162675"/>
            <a:ext cx="635000" cy="400050"/>
          </a:xfrm>
          <a:custGeom>
            <a:avLst/>
            <a:gdLst>
              <a:gd name="T0" fmla="*/ 196547 w 808522"/>
              <a:gd name="T1" fmla="*/ 0 h 510140"/>
              <a:gd name="T2" fmla="*/ 200328 w 808522"/>
              <a:gd name="T3" fmla="*/ 0 h 510140"/>
              <a:gd name="T4" fmla="*/ 635000 w 808522"/>
              <a:gd name="T5" fmla="*/ 0 h 510140"/>
              <a:gd name="T6" fmla="*/ 635000 w 808522"/>
              <a:gd name="T7" fmla="*/ 400049 h 510140"/>
              <a:gd name="T8" fmla="*/ 200336 w 808522"/>
              <a:gd name="T9" fmla="*/ 400049 h 510140"/>
              <a:gd name="T10" fmla="*/ 200328 w 808522"/>
              <a:gd name="T11" fmla="*/ 400050 h 510140"/>
              <a:gd name="T12" fmla="*/ 200320 w 808522"/>
              <a:gd name="T13" fmla="*/ 400049 h 510140"/>
              <a:gd name="T14" fmla="*/ 196547 w 808522"/>
              <a:gd name="T15" fmla="*/ 400049 h 510140"/>
              <a:gd name="T16" fmla="*/ 196547 w 808522"/>
              <a:gd name="T17" fmla="*/ 399670 h 510140"/>
              <a:gd name="T18" fmla="*/ 159954 w 808522"/>
              <a:gd name="T19" fmla="*/ 395986 h 510140"/>
              <a:gd name="T20" fmla="*/ 0 w 808522"/>
              <a:gd name="T21" fmla="*/ 200025 h 510140"/>
              <a:gd name="T22" fmla="*/ 159954 w 808522"/>
              <a:gd name="T23" fmla="*/ 4064 h 510140"/>
              <a:gd name="T24" fmla="*/ 196547 w 808522"/>
              <a:gd name="T25" fmla="*/ 380 h 51014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08522"/>
              <a:gd name="T40" fmla="*/ 0 h 510140"/>
              <a:gd name="T41" fmla="*/ 808522 w 808522"/>
              <a:gd name="T42" fmla="*/ 510140 h 51014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08522" h="510140">
                <a:moveTo>
                  <a:pt x="250256" y="0"/>
                </a:moveTo>
                <a:lnTo>
                  <a:pt x="255070" y="0"/>
                </a:lnTo>
                <a:lnTo>
                  <a:pt x="808522" y="0"/>
                </a:lnTo>
                <a:lnTo>
                  <a:pt x="808522" y="510139"/>
                </a:lnTo>
                <a:lnTo>
                  <a:pt x="255080" y="510139"/>
                </a:lnTo>
                <a:lnTo>
                  <a:pt x="255070" y="510140"/>
                </a:lnTo>
                <a:lnTo>
                  <a:pt x="255060" y="510139"/>
                </a:lnTo>
                <a:lnTo>
                  <a:pt x="250256" y="510139"/>
                </a:lnTo>
                <a:lnTo>
                  <a:pt x="250256" y="509655"/>
                </a:lnTo>
                <a:lnTo>
                  <a:pt x="203664" y="504958"/>
                </a:lnTo>
                <a:cubicBezTo>
                  <a:pt x="87433" y="481174"/>
                  <a:pt x="0" y="378332"/>
                  <a:pt x="0" y="255070"/>
                </a:cubicBezTo>
                <a:cubicBezTo>
                  <a:pt x="0" y="131808"/>
                  <a:pt x="87433" y="28967"/>
                  <a:pt x="203664" y="5182"/>
                </a:cubicBezTo>
                <a:lnTo>
                  <a:pt x="250256" y="485"/>
                </a:lnTo>
                <a:close/>
              </a:path>
            </a:pathLst>
          </a:custGeom>
          <a:solidFill>
            <a:srgbClr val="F2F2F2">
              <a:alpha val="2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a:solidFill>
                <a:srgbClr val="FFFFFF"/>
              </a:solidFill>
              <a:latin typeface="宋体" panose="02010600030101010101" pitchFamily="2" charset="-122"/>
              <a:sym typeface="宋体" panose="02010600030101010101" pitchFamily="2" charset="-122"/>
            </a:endParaRPr>
          </a:p>
        </p:txBody>
      </p:sp>
      <p:sp>
        <p:nvSpPr>
          <p:cNvPr id="21508" name="TextBox 15"/>
          <p:cNvSpPr>
            <a:spLocks noChangeArrowheads="1"/>
          </p:cNvSpPr>
          <p:nvPr/>
        </p:nvSpPr>
        <p:spPr bwMode="auto">
          <a:xfrm>
            <a:off x="11737975" y="6208713"/>
            <a:ext cx="454025"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58" tIns="34279" rIns="68558" bIns="34279">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140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rPr>
              <a:t>* </a:t>
            </a:r>
            <a:endParaRPr lang="zh-CN" altLang="en-US" sz="1400" b="1">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endParaRPr>
          </a:p>
        </p:txBody>
      </p:sp>
      <p:sp>
        <p:nvSpPr>
          <p:cNvPr id="21509" name="矩形 3"/>
          <p:cNvSpPr>
            <a:spLocks noChangeArrowheads="1"/>
          </p:cNvSpPr>
          <p:nvPr/>
        </p:nvSpPr>
        <p:spPr bwMode="auto">
          <a:xfrm>
            <a:off x="4821238" y="563563"/>
            <a:ext cx="1826123" cy="584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3200" dirty="0" smtClean="0">
                <a:solidFill>
                  <a:srgbClr val="FFD860"/>
                </a:solidFill>
                <a:ea typeface="方正兰亭黑_GBK" pitchFamily="2" charset="-122"/>
                <a:sym typeface="Arial" panose="020B0604020202020204" pitchFamily="34" charset="0"/>
              </a:rPr>
              <a:t>数据分析</a:t>
            </a:r>
            <a:endParaRPr lang="zh-CN" altLang="en-US" sz="3200" dirty="0">
              <a:solidFill>
                <a:srgbClr val="FFD860"/>
              </a:solidFill>
              <a:sym typeface="Arial" panose="020B0604020202020204" pitchFamily="34" charset="0"/>
            </a:endParaRPr>
          </a:p>
        </p:txBody>
      </p:sp>
      <p:grpSp>
        <p:nvGrpSpPr>
          <p:cNvPr id="21510" name="组合 2"/>
          <p:cNvGrpSpPr>
            <a:grpSpLocks/>
          </p:cNvGrpSpPr>
          <p:nvPr/>
        </p:nvGrpSpPr>
        <p:grpSpPr bwMode="auto">
          <a:xfrm>
            <a:off x="4262438" y="619125"/>
            <a:ext cx="263525" cy="393700"/>
            <a:chOff x="0" y="0"/>
            <a:chExt cx="213756" cy="427512"/>
          </a:xfrm>
        </p:grpSpPr>
        <p:sp>
          <p:nvSpPr>
            <p:cNvPr id="21511" name="直接连接符 3"/>
            <p:cNvSpPr>
              <a:spLocks noChangeShapeType="1"/>
            </p:cNvSpPr>
            <p:nvPr/>
          </p:nvSpPr>
          <p:spPr bwMode="auto">
            <a:xfrm>
              <a:off x="0" y="0"/>
              <a:ext cx="213756" cy="213756"/>
            </a:xfrm>
            <a:prstGeom prst="line">
              <a:avLst/>
            </a:prstGeom>
            <a:noFill/>
            <a:ln w="19050" cmpd="sng">
              <a:solidFill>
                <a:srgbClr val="FFD860"/>
              </a:solidFill>
              <a:miter lim="800000"/>
              <a:headEnd type="oval" w="med" len="med"/>
              <a:tailEnd type="oval" w="lg" len="lg"/>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a:solidFill>
                  <a:srgbClr val="000000"/>
                </a:solidFill>
                <a:latin typeface="Arial" panose="020B0604020202020204" pitchFamily="34" charset="0"/>
                <a:ea typeface="宋体" panose="02010600030101010101" pitchFamily="2" charset="-122"/>
              </a:endParaRPr>
            </a:p>
          </p:txBody>
        </p:sp>
        <p:sp>
          <p:nvSpPr>
            <p:cNvPr id="21512" name="直接连接符 4"/>
            <p:cNvSpPr>
              <a:spLocks noChangeShapeType="1"/>
            </p:cNvSpPr>
            <p:nvPr/>
          </p:nvSpPr>
          <p:spPr bwMode="auto">
            <a:xfrm flipH="1">
              <a:off x="0" y="213756"/>
              <a:ext cx="213756" cy="213756"/>
            </a:xfrm>
            <a:prstGeom prst="line">
              <a:avLst/>
            </a:prstGeom>
            <a:noFill/>
            <a:ln w="19050" cmpd="sng">
              <a:solidFill>
                <a:srgbClr val="FFD860"/>
              </a:solidFill>
              <a:miter lim="800000"/>
              <a:headEnd type="oval" w="med" len="med"/>
              <a:tailEnd type="oval" w="lg" len="lg"/>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a:solidFill>
                  <a:srgbClr val="000000"/>
                </a:solidFill>
                <a:latin typeface="Arial" panose="020B0604020202020204" pitchFamily="34" charset="0"/>
                <a:ea typeface="宋体" panose="02010600030101010101" pitchFamily="2" charset="-122"/>
              </a:endParaRPr>
            </a:p>
          </p:txBody>
        </p:sp>
      </p:grpSp>
      <p:sp>
        <p:nvSpPr>
          <p:cNvPr id="21513" name="文本框 37"/>
          <p:cNvSpPr>
            <a:spLocks noChangeArrowheads="1"/>
          </p:cNvSpPr>
          <p:nvPr/>
        </p:nvSpPr>
        <p:spPr bwMode="auto">
          <a:xfrm>
            <a:off x="6715600" y="745331"/>
            <a:ext cx="230822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en-US" altLang="zh-CN" sz="1600" dirty="0" smtClean="0">
                <a:solidFill>
                  <a:srgbClr val="FFD860"/>
                </a:solidFill>
                <a:sym typeface="Arial" panose="020B0604020202020204" pitchFamily="34" charset="0"/>
              </a:rPr>
              <a:t> Data Analysis</a:t>
            </a:r>
            <a:endParaRPr lang="zh-CN" altLang="en-US" sz="1600" dirty="0">
              <a:solidFill>
                <a:srgbClr val="FFD860"/>
              </a:solidFill>
              <a:sym typeface="Arial" panose="020B0604020202020204" pitchFamily="34" charset="0"/>
            </a:endParaRPr>
          </a:p>
        </p:txBody>
      </p:sp>
      <p:pic>
        <p:nvPicPr>
          <p:cNvPr id="21514" name="图片 21"/>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77422" y="1670050"/>
            <a:ext cx="5943410" cy="301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5" name="矩形 22"/>
          <p:cNvSpPr>
            <a:spLocks noChangeArrowheads="1"/>
          </p:cNvSpPr>
          <p:nvPr/>
        </p:nvSpPr>
        <p:spPr bwMode="auto">
          <a:xfrm>
            <a:off x="6120832" y="1670050"/>
            <a:ext cx="5916493" cy="3016250"/>
          </a:xfrm>
          <a:prstGeom prst="rect">
            <a:avLst/>
          </a:prstGeom>
          <a:solidFill>
            <a:srgbClr val="FFD860">
              <a:alpha val="2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sz="2400">
              <a:solidFill>
                <a:srgbClr val="000000"/>
              </a:solidFill>
              <a:latin typeface="Calibri" panose="020F0502020204030204" pitchFamily="34" charset="0"/>
              <a:sym typeface="宋体" panose="02010600030101010101" pitchFamily="2" charset="-122"/>
            </a:endParaRPr>
          </a:p>
        </p:txBody>
      </p:sp>
      <p:sp>
        <p:nvSpPr>
          <p:cNvPr id="21516" name="矩形 19"/>
          <p:cNvSpPr>
            <a:spLocks noChangeArrowheads="1"/>
          </p:cNvSpPr>
          <p:nvPr/>
        </p:nvSpPr>
        <p:spPr bwMode="auto">
          <a:xfrm>
            <a:off x="6851176" y="1937982"/>
            <a:ext cx="4995080" cy="15968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lnSpc>
                <a:spcPct val="130000"/>
              </a:lnSpc>
              <a:spcBef>
                <a:spcPct val="0"/>
              </a:spcBef>
              <a:spcAft>
                <a:spcPts val="500"/>
              </a:spcAft>
              <a:buFont typeface="Arial" panose="020B0604020202020204" pitchFamily="34" charset="0"/>
              <a:buNone/>
            </a:pPr>
            <a:endParaRPr lang="en-US" altLang="zh-CN" sz="2400" dirty="0" smtClean="0">
              <a:solidFill>
                <a:srgbClr val="FFD860"/>
              </a:solidFill>
              <a:latin typeface="方正兰亭黑_GBK" pitchFamily="2" charset="-122"/>
              <a:ea typeface="方正兰亭黑_GBK" pitchFamily="2" charset="-122"/>
              <a:sym typeface="方正兰亭黑_GBK" pitchFamily="2" charset="-122"/>
            </a:endParaRPr>
          </a:p>
          <a:p>
            <a:pPr eaLnBrk="1" fontAlgn="base" hangingPunct="1">
              <a:lnSpc>
                <a:spcPct val="130000"/>
              </a:lnSpc>
              <a:spcBef>
                <a:spcPct val="0"/>
              </a:spcBef>
              <a:spcAft>
                <a:spcPts val="500"/>
              </a:spcAft>
              <a:buFont typeface="Arial" panose="020B0604020202020204" pitchFamily="34" charset="0"/>
              <a:buNone/>
            </a:pPr>
            <a:r>
              <a:rPr lang="zh-CN" altLang="en-US" sz="2400" dirty="0" smtClean="0">
                <a:solidFill>
                  <a:srgbClr val="FFD860"/>
                </a:solidFill>
                <a:latin typeface="方正兰亭黑_GBK" pitchFamily="2" charset="-122"/>
                <a:ea typeface="方正兰亭黑_GBK" pitchFamily="2" charset="-122"/>
                <a:sym typeface="方正兰亭黑_GBK" pitchFamily="2" charset="-122"/>
              </a:rPr>
              <a:t>数据新闻能够帮助新闻工作者通过信息图表来报道一个复杂的故事。</a:t>
            </a:r>
            <a:endParaRPr lang="en-US" altLang="zh-CN" sz="2400" dirty="0">
              <a:solidFill>
                <a:srgbClr val="FFD860"/>
              </a:solidFill>
              <a:latin typeface="方正兰亭黑_GBK" pitchFamily="2" charset="-122"/>
              <a:ea typeface="方正兰亭黑_GBK" pitchFamily="2" charset="-122"/>
              <a:sym typeface="方正兰亭黑_GBK" pitchFamily="2" charset="-122"/>
            </a:endParaRPr>
          </a:p>
        </p:txBody>
      </p:sp>
      <p:sp>
        <p:nvSpPr>
          <p:cNvPr id="21517" name="矩形 47"/>
          <p:cNvSpPr>
            <a:spLocks noChangeArrowheads="1"/>
          </p:cNvSpPr>
          <p:nvPr/>
        </p:nvSpPr>
        <p:spPr bwMode="auto">
          <a:xfrm>
            <a:off x="1416050" y="5005388"/>
            <a:ext cx="9515475" cy="332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lnSpc>
                <a:spcPct val="130000"/>
              </a:lnSpc>
              <a:spcBef>
                <a:spcPct val="0"/>
              </a:spcBef>
              <a:spcAft>
                <a:spcPct val="0"/>
              </a:spcAft>
              <a:buFont typeface="Arial" panose="020B0604020202020204" pitchFamily="34" charset="0"/>
              <a:buNone/>
            </a:pPr>
            <a:r>
              <a:rPr lang="en-US" altLang="zh-CN" sz="1400" dirty="0" smtClean="0">
                <a:solidFill>
                  <a:srgbClr val="FFD860"/>
                </a:solidFill>
                <a:latin typeface="方正兰亭黑_GBK" pitchFamily="2" charset="-122"/>
                <a:ea typeface="方正兰亭黑_GBK" pitchFamily="2" charset="-122"/>
                <a:sym typeface="方正兰亭黑_GBK" pitchFamily="2" charset="-122"/>
              </a:rPr>
              <a:t>Figure 1. </a:t>
            </a:r>
            <a:r>
              <a:rPr lang="zh-CN" altLang="en-US" sz="1400" dirty="0" smtClean="0">
                <a:solidFill>
                  <a:srgbClr val="FFD860"/>
                </a:solidFill>
                <a:latin typeface="方正兰亭黑_GBK" pitchFamily="2" charset="-122"/>
                <a:ea typeface="方正兰亭黑_GBK" pitchFamily="2" charset="-122"/>
                <a:sym typeface="方正兰亭黑_GBK" pitchFamily="2" charset="-122"/>
              </a:rPr>
              <a:t>议员消费调查 </a:t>
            </a:r>
            <a:r>
              <a:rPr lang="en-US" altLang="zh-CN" sz="1400" dirty="0" smtClean="0">
                <a:solidFill>
                  <a:srgbClr val="FFD860"/>
                </a:solidFill>
                <a:latin typeface="方正兰亭黑_GBK" pitchFamily="2" charset="-122"/>
                <a:ea typeface="方正兰亭黑_GBK" pitchFamily="2" charset="-122"/>
                <a:sym typeface="方正兰亭黑_GBK" pitchFamily="2" charset="-122"/>
              </a:rPr>
              <a:t>(</a:t>
            </a:r>
            <a:r>
              <a:rPr lang="zh-CN" altLang="en-US" sz="1400" dirty="0" smtClean="0">
                <a:solidFill>
                  <a:srgbClr val="FFD860"/>
                </a:solidFill>
                <a:latin typeface="方正兰亭黑_GBK" pitchFamily="2" charset="-122"/>
                <a:ea typeface="方正兰亭黑_GBK" pitchFamily="2" charset="-122"/>
                <a:sym typeface="方正兰亭黑_GBK" pitchFamily="2" charset="-122"/>
              </a:rPr>
              <a:t>卫报</a:t>
            </a:r>
            <a:r>
              <a:rPr lang="en-US" altLang="zh-CN" sz="1400" dirty="0" smtClean="0">
                <a:solidFill>
                  <a:srgbClr val="FFD860"/>
                </a:solidFill>
                <a:latin typeface="方正兰亭黑_GBK" pitchFamily="2" charset="-122"/>
                <a:ea typeface="方正兰亭黑_GBK" pitchFamily="2" charset="-122"/>
                <a:sym typeface="方正兰亭黑_GBK" pitchFamily="2" charset="-122"/>
              </a:rPr>
              <a:t>)</a:t>
            </a:r>
            <a:endParaRPr lang="zh-CN" altLang="en-US" sz="1400" dirty="0">
              <a:solidFill>
                <a:srgbClr val="FFD860"/>
              </a:solidFill>
              <a:latin typeface="方正兰亭黑_GBK" pitchFamily="2" charset="-122"/>
              <a:ea typeface="方正兰亭黑_GBK" pitchFamily="2" charset="-122"/>
              <a:sym typeface="方正兰亭黑_GBK" pitchFamily="2" charset="-122"/>
            </a:endParaRPr>
          </a:p>
        </p:txBody>
      </p:sp>
    </p:spTree>
    <p:extLst>
      <p:ext uri="{BB962C8B-B14F-4D97-AF65-F5344CB8AC3E}">
        <p14:creationId xmlns:p14="http://schemas.microsoft.com/office/powerpoint/2010/main" val="2012698378"/>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afterEffect">
                                  <p:stCondLst>
                                    <p:cond delay="0"/>
                                  </p:stCondLst>
                                  <p:childTnLst>
                                    <p:set>
                                      <p:cBhvr>
                                        <p:cTn id="6" dur="1" fill="hold">
                                          <p:stCondLst>
                                            <p:cond delay="0"/>
                                          </p:stCondLst>
                                        </p:cTn>
                                        <p:tgtEl>
                                          <p:spTgt spid="21510"/>
                                        </p:tgtEl>
                                        <p:attrNameLst>
                                          <p:attrName>style.visibility</p:attrName>
                                        </p:attrNameLst>
                                      </p:cBhvr>
                                      <p:to>
                                        <p:strVal val="visible"/>
                                      </p:to>
                                    </p:set>
                                    <p:animEffect>
                                      <p:cBhvr>
                                        <p:cTn id="7" dur="500"/>
                                        <p:tgtEl>
                                          <p:spTgt spid="21510"/>
                                        </p:tgtEl>
                                      </p:cBhvr>
                                    </p:animEffect>
                                  </p:childTnLst>
                                </p:cTn>
                              </p:par>
                            </p:childTnLst>
                          </p:cTn>
                        </p:par>
                        <p:par>
                          <p:cTn id="8" fill="hold" nodeType="afterGroup">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1509"/>
                                        </p:tgtEl>
                                        <p:attrNameLst>
                                          <p:attrName>style.visibility</p:attrName>
                                        </p:attrNameLst>
                                      </p:cBhvr>
                                      <p:to>
                                        <p:strVal val="visible"/>
                                      </p:to>
                                    </p:set>
                                    <p:animEffect>
                                      <p:cBhvr>
                                        <p:cTn id="11" dur="500"/>
                                        <p:tgtEl>
                                          <p:spTgt spid="21509"/>
                                        </p:tgtEl>
                                      </p:cBhvr>
                                    </p:animEffect>
                                  </p:childTnLst>
                                </p:cTn>
                              </p:par>
                            </p:childTnLst>
                          </p:cTn>
                        </p:par>
                        <p:par>
                          <p:cTn id="12" fill="hold" nodeType="afterGroup">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1513"/>
                                        </p:tgtEl>
                                        <p:attrNameLst>
                                          <p:attrName>style.visibility</p:attrName>
                                        </p:attrNameLst>
                                      </p:cBhvr>
                                      <p:to>
                                        <p:strVal val="visible"/>
                                      </p:to>
                                    </p:set>
                                    <p:animEffect>
                                      <p:cBhvr>
                                        <p:cTn id="15" dur="500"/>
                                        <p:tgtEl>
                                          <p:spTgt spid="21513"/>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21514"/>
                                        </p:tgtEl>
                                        <p:attrNameLst>
                                          <p:attrName>style.visibility</p:attrName>
                                        </p:attrNameLst>
                                      </p:cBhvr>
                                      <p:to>
                                        <p:strVal val="visible"/>
                                      </p:to>
                                    </p:set>
                                    <p:anim calcmode="lin" valueType="num">
                                      <p:cBhvr additive="base">
                                        <p:cTn id="20" dur="500" fill="hold"/>
                                        <p:tgtEl>
                                          <p:spTgt spid="21514"/>
                                        </p:tgtEl>
                                        <p:attrNameLst>
                                          <p:attrName>ppt_x</p:attrName>
                                        </p:attrNameLst>
                                      </p:cBhvr>
                                      <p:tavLst>
                                        <p:tav tm="0">
                                          <p:val>
                                            <p:strVal val="#ppt_x"/>
                                          </p:val>
                                        </p:tav>
                                        <p:tav tm="100000">
                                          <p:val>
                                            <p:strVal val="#ppt_x"/>
                                          </p:val>
                                        </p:tav>
                                      </p:tavLst>
                                    </p:anim>
                                    <p:anim calcmode="lin" valueType="num">
                                      <p:cBhvr additive="base">
                                        <p:cTn id="21" dur="500" fill="hold"/>
                                        <p:tgtEl>
                                          <p:spTgt spid="21514"/>
                                        </p:tgtEl>
                                        <p:attrNameLst>
                                          <p:attrName>ppt_y</p:attrName>
                                        </p:attrNameLst>
                                      </p:cBhvr>
                                      <p:tavLst>
                                        <p:tav tm="0">
                                          <p:val>
                                            <p:strVal val="1+#ppt_h/2"/>
                                          </p:val>
                                        </p:tav>
                                        <p:tav tm="100000">
                                          <p:val>
                                            <p:strVal val="#ppt_y"/>
                                          </p:val>
                                        </p:tav>
                                      </p:tavLst>
                                    </p:anim>
                                  </p:childTnLst>
                                </p:cTn>
                              </p:par>
                              <p:par>
                                <p:cTn id="22" presetID="22" presetClass="entr" presetSubtype="8" fill="hold" grpId="0" nodeType="withEffect">
                                  <p:stCondLst>
                                    <p:cond delay="0"/>
                                  </p:stCondLst>
                                  <p:childTnLst>
                                    <p:set>
                                      <p:cBhvr>
                                        <p:cTn id="23" dur="1" fill="hold">
                                          <p:stCondLst>
                                            <p:cond delay="0"/>
                                          </p:stCondLst>
                                        </p:cTn>
                                        <p:tgtEl>
                                          <p:spTgt spid="21515"/>
                                        </p:tgtEl>
                                        <p:attrNameLst>
                                          <p:attrName>style.visibility</p:attrName>
                                        </p:attrNameLst>
                                      </p:cBhvr>
                                      <p:to>
                                        <p:strVal val="visible"/>
                                      </p:to>
                                    </p:set>
                                    <p:animEffect>
                                      <p:cBhvr>
                                        <p:cTn id="24" dur="1000"/>
                                        <p:tgtEl>
                                          <p:spTgt spid="21515"/>
                                        </p:tgtEl>
                                      </p:cBhvr>
                                    </p:animEffect>
                                  </p:childTnLst>
                                </p:cTn>
                              </p:par>
                            </p:childTnLst>
                          </p:cTn>
                        </p:par>
                        <p:par>
                          <p:cTn id="25" fill="hold" nodeType="afterGroup">
                            <p:stCondLst>
                              <p:cond delay="1000"/>
                            </p:stCondLst>
                            <p:childTnLst>
                              <p:par>
                                <p:cTn id="26" presetID="14" presetClass="entr" presetSubtype="10" fill="hold" grpId="0" nodeType="afterEffect">
                                  <p:stCondLst>
                                    <p:cond delay="0"/>
                                  </p:stCondLst>
                                  <p:childTnLst>
                                    <p:set>
                                      <p:cBhvr>
                                        <p:cTn id="27" dur="1" fill="hold">
                                          <p:stCondLst>
                                            <p:cond delay="0"/>
                                          </p:stCondLst>
                                        </p:cTn>
                                        <p:tgtEl>
                                          <p:spTgt spid="21516"/>
                                        </p:tgtEl>
                                        <p:attrNameLst>
                                          <p:attrName>style.visibility</p:attrName>
                                        </p:attrNameLst>
                                      </p:cBhvr>
                                      <p:to>
                                        <p:strVal val="visible"/>
                                      </p:to>
                                    </p:set>
                                    <p:animEffect>
                                      <p:cBhvr>
                                        <p:cTn id="28" dur="750"/>
                                        <p:tgtEl>
                                          <p:spTgt spid="21516"/>
                                        </p:tgtEl>
                                      </p:cBhvr>
                                    </p:animEffect>
                                  </p:childTnLst>
                                </p:cTn>
                              </p:par>
                            </p:childTnLst>
                          </p:cTn>
                        </p:par>
                        <p:par>
                          <p:cTn id="29" fill="hold" nodeType="afterGroup">
                            <p:stCondLst>
                              <p:cond delay="1750"/>
                            </p:stCondLst>
                            <p:childTnLst>
                              <p:par>
                                <p:cTn id="30" presetID="16" presetClass="entr" presetSubtype="37" fill="hold" grpId="0" nodeType="afterEffect">
                                  <p:stCondLst>
                                    <p:cond delay="0"/>
                                  </p:stCondLst>
                                  <p:childTnLst>
                                    <p:set>
                                      <p:cBhvr>
                                        <p:cTn id="31" dur="1" fill="hold">
                                          <p:stCondLst>
                                            <p:cond delay="0"/>
                                          </p:stCondLst>
                                        </p:cTn>
                                        <p:tgtEl>
                                          <p:spTgt spid="21517"/>
                                        </p:tgtEl>
                                        <p:attrNameLst>
                                          <p:attrName>style.visibility</p:attrName>
                                        </p:attrNameLst>
                                      </p:cBhvr>
                                      <p:to>
                                        <p:strVal val="visible"/>
                                      </p:to>
                                    </p:set>
                                    <p:animEffect>
                                      <p:cBhvr>
                                        <p:cTn id="32" dur="500"/>
                                        <p:tgtEl>
                                          <p:spTgt spid="21517"/>
                                        </p:tgtEl>
                                      </p:cBhvr>
                                    </p:animEffect>
                                  </p:childTnLst>
                                </p:cTn>
                              </p:par>
                            </p:childTnLst>
                          </p:cTn>
                        </p:par>
                      </p:childTnLst>
                    </p:cTn>
                  </p:par>
                  <p:par>
                    <p:cTn id="33" fill="hold">
                      <p:stCondLst>
                        <p:cond delay="indefinite"/>
                      </p:stCondLst>
                      <p:childTnLst>
                        <p:par>
                          <p:cTn id="34" fill="hold">
                            <p:stCondLst>
                              <p:cond delay="0"/>
                            </p:stCondLst>
                            <p:childTnLst>
                              <p:par>
                                <p:cTn id="35" presetID="26" presetClass="entr" presetSubtype="0" fill="hold" nodeType="clickEffect">
                                  <p:stCondLst>
                                    <p:cond delay="0"/>
                                  </p:stCondLst>
                                  <p:childTnLst>
                                    <p:set>
                                      <p:cBhvr>
                                        <p:cTn id="36" dur="1" fill="hold">
                                          <p:stCondLst>
                                            <p:cond delay="0"/>
                                          </p:stCondLst>
                                        </p:cTn>
                                        <p:tgtEl>
                                          <p:spTgt spid="21516">
                                            <p:txEl>
                                              <p:pRg st="1" end="1"/>
                                            </p:txEl>
                                          </p:spTgt>
                                        </p:tgtEl>
                                        <p:attrNameLst>
                                          <p:attrName>style.visibility</p:attrName>
                                        </p:attrNameLst>
                                      </p:cBhvr>
                                      <p:to>
                                        <p:strVal val="visible"/>
                                      </p:to>
                                    </p:set>
                                    <p:animEffect transition="in" filter="wipe(down)">
                                      <p:cBhvr>
                                        <p:cTn id="37" dur="580">
                                          <p:stCondLst>
                                            <p:cond delay="0"/>
                                          </p:stCondLst>
                                        </p:cTn>
                                        <p:tgtEl>
                                          <p:spTgt spid="21516">
                                            <p:txEl>
                                              <p:pRg st="1" end="1"/>
                                            </p:txEl>
                                          </p:spTgt>
                                        </p:tgtEl>
                                      </p:cBhvr>
                                    </p:animEffect>
                                    <p:anim calcmode="lin" valueType="num">
                                      <p:cBhvr>
                                        <p:cTn id="38" dur="1822" tmFilter="0,0; 0.14,0.36; 0.43,0.73; 0.71,0.91; 1.0,1.0">
                                          <p:stCondLst>
                                            <p:cond delay="0"/>
                                          </p:stCondLst>
                                        </p:cTn>
                                        <p:tgtEl>
                                          <p:spTgt spid="21516">
                                            <p:txEl>
                                              <p:pRg st="1" end="1"/>
                                            </p:txEl>
                                          </p:spTgt>
                                        </p:tgtEl>
                                        <p:attrNameLst>
                                          <p:attrName>ppt_x</p:attrName>
                                        </p:attrNameLst>
                                      </p:cBhvr>
                                      <p:tavLst>
                                        <p:tav tm="0">
                                          <p:val>
                                            <p:strVal val="#ppt_x-0.25"/>
                                          </p:val>
                                        </p:tav>
                                        <p:tav tm="100000">
                                          <p:val>
                                            <p:strVal val="#ppt_x"/>
                                          </p:val>
                                        </p:tav>
                                      </p:tavLst>
                                    </p:anim>
                                    <p:anim calcmode="lin" valueType="num">
                                      <p:cBhvr>
                                        <p:cTn id="39" dur="664" tmFilter="0.0,0.0; 0.25,0.07; 0.50,0.2; 0.75,0.467; 1.0,1.0">
                                          <p:stCondLst>
                                            <p:cond delay="0"/>
                                          </p:stCondLst>
                                        </p:cTn>
                                        <p:tgtEl>
                                          <p:spTgt spid="21516">
                                            <p:txEl>
                                              <p:pRg st="1" end="1"/>
                                            </p:txEl>
                                          </p:spTgt>
                                        </p:tgtEl>
                                        <p:attrNameLst>
                                          <p:attrName>ppt_y</p:attrName>
                                        </p:attrNameLst>
                                      </p:cBhvr>
                                      <p:tavLst>
                                        <p:tav tm="0" fmla="#ppt_y-sin(pi*$)/3">
                                          <p:val>
                                            <p:fltVal val="0.5"/>
                                          </p:val>
                                        </p:tav>
                                        <p:tav tm="100000">
                                          <p:val>
                                            <p:fltVal val="1"/>
                                          </p:val>
                                        </p:tav>
                                      </p:tavLst>
                                    </p:anim>
                                    <p:anim calcmode="lin" valueType="num">
                                      <p:cBhvr>
                                        <p:cTn id="40" dur="664" tmFilter="0, 0; 0.125,0.2665; 0.25,0.4; 0.375,0.465; 0.5,0.5;  0.625,0.535; 0.75,0.6; 0.875,0.7335; 1,1">
                                          <p:stCondLst>
                                            <p:cond delay="664"/>
                                          </p:stCondLst>
                                        </p:cTn>
                                        <p:tgtEl>
                                          <p:spTgt spid="21516">
                                            <p:txEl>
                                              <p:pRg st="1" end="1"/>
                                            </p:txEl>
                                          </p:spTgt>
                                        </p:tgtEl>
                                        <p:attrNameLst>
                                          <p:attrName>ppt_y</p:attrName>
                                        </p:attrNameLst>
                                      </p:cBhvr>
                                      <p:tavLst>
                                        <p:tav tm="0" fmla="#ppt_y-sin(pi*$)/9">
                                          <p:val>
                                            <p:fltVal val="0"/>
                                          </p:val>
                                        </p:tav>
                                        <p:tav tm="100000">
                                          <p:val>
                                            <p:fltVal val="1"/>
                                          </p:val>
                                        </p:tav>
                                      </p:tavLst>
                                    </p:anim>
                                    <p:anim calcmode="lin" valueType="num">
                                      <p:cBhvr>
                                        <p:cTn id="41" dur="332" tmFilter="0, 0; 0.125,0.2665; 0.25,0.4; 0.375,0.465; 0.5,0.5;  0.625,0.535; 0.75,0.6; 0.875,0.7335; 1,1">
                                          <p:stCondLst>
                                            <p:cond delay="1324"/>
                                          </p:stCondLst>
                                        </p:cTn>
                                        <p:tgtEl>
                                          <p:spTgt spid="21516">
                                            <p:txEl>
                                              <p:pRg st="1" end="1"/>
                                            </p:txEl>
                                          </p:spTgt>
                                        </p:tgtEl>
                                        <p:attrNameLst>
                                          <p:attrName>ppt_y</p:attrName>
                                        </p:attrNameLst>
                                      </p:cBhvr>
                                      <p:tavLst>
                                        <p:tav tm="0" fmla="#ppt_y-sin(pi*$)/27">
                                          <p:val>
                                            <p:fltVal val="0"/>
                                          </p:val>
                                        </p:tav>
                                        <p:tav tm="100000">
                                          <p:val>
                                            <p:fltVal val="1"/>
                                          </p:val>
                                        </p:tav>
                                      </p:tavLst>
                                    </p:anim>
                                    <p:anim calcmode="lin" valueType="num">
                                      <p:cBhvr>
                                        <p:cTn id="42" dur="164" tmFilter="0, 0; 0.125,0.2665; 0.25,0.4; 0.375,0.465; 0.5,0.5;  0.625,0.535; 0.75,0.6; 0.875,0.7335; 1,1">
                                          <p:stCondLst>
                                            <p:cond delay="1656"/>
                                          </p:stCondLst>
                                        </p:cTn>
                                        <p:tgtEl>
                                          <p:spTgt spid="21516">
                                            <p:txEl>
                                              <p:pRg st="1" end="1"/>
                                            </p:txEl>
                                          </p:spTgt>
                                        </p:tgtEl>
                                        <p:attrNameLst>
                                          <p:attrName>ppt_y</p:attrName>
                                        </p:attrNameLst>
                                      </p:cBhvr>
                                      <p:tavLst>
                                        <p:tav tm="0" fmla="#ppt_y-sin(pi*$)/81">
                                          <p:val>
                                            <p:fltVal val="0"/>
                                          </p:val>
                                        </p:tav>
                                        <p:tav tm="100000">
                                          <p:val>
                                            <p:fltVal val="1"/>
                                          </p:val>
                                        </p:tav>
                                      </p:tavLst>
                                    </p:anim>
                                    <p:animScale>
                                      <p:cBhvr>
                                        <p:cTn id="43" dur="26">
                                          <p:stCondLst>
                                            <p:cond delay="650"/>
                                          </p:stCondLst>
                                        </p:cTn>
                                        <p:tgtEl>
                                          <p:spTgt spid="21516">
                                            <p:txEl>
                                              <p:pRg st="1" end="1"/>
                                            </p:txEl>
                                          </p:spTgt>
                                        </p:tgtEl>
                                      </p:cBhvr>
                                      <p:to x="100000" y="60000"/>
                                    </p:animScale>
                                    <p:animScale>
                                      <p:cBhvr>
                                        <p:cTn id="44" dur="166" decel="50000">
                                          <p:stCondLst>
                                            <p:cond delay="676"/>
                                          </p:stCondLst>
                                        </p:cTn>
                                        <p:tgtEl>
                                          <p:spTgt spid="21516">
                                            <p:txEl>
                                              <p:pRg st="1" end="1"/>
                                            </p:txEl>
                                          </p:spTgt>
                                        </p:tgtEl>
                                      </p:cBhvr>
                                      <p:to x="100000" y="100000"/>
                                    </p:animScale>
                                    <p:animScale>
                                      <p:cBhvr>
                                        <p:cTn id="45" dur="26">
                                          <p:stCondLst>
                                            <p:cond delay="1312"/>
                                          </p:stCondLst>
                                        </p:cTn>
                                        <p:tgtEl>
                                          <p:spTgt spid="21516">
                                            <p:txEl>
                                              <p:pRg st="1" end="1"/>
                                            </p:txEl>
                                          </p:spTgt>
                                        </p:tgtEl>
                                      </p:cBhvr>
                                      <p:to x="100000" y="80000"/>
                                    </p:animScale>
                                    <p:animScale>
                                      <p:cBhvr>
                                        <p:cTn id="46" dur="166" decel="50000">
                                          <p:stCondLst>
                                            <p:cond delay="1338"/>
                                          </p:stCondLst>
                                        </p:cTn>
                                        <p:tgtEl>
                                          <p:spTgt spid="21516">
                                            <p:txEl>
                                              <p:pRg st="1" end="1"/>
                                            </p:txEl>
                                          </p:spTgt>
                                        </p:tgtEl>
                                      </p:cBhvr>
                                      <p:to x="100000" y="100000"/>
                                    </p:animScale>
                                    <p:animScale>
                                      <p:cBhvr>
                                        <p:cTn id="47" dur="26">
                                          <p:stCondLst>
                                            <p:cond delay="1642"/>
                                          </p:stCondLst>
                                        </p:cTn>
                                        <p:tgtEl>
                                          <p:spTgt spid="21516">
                                            <p:txEl>
                                              <p:pRg st="1" end="1"/>
                                            </p:txEl>
                                          </p:spTgt>
                                        </p:tgtEl>
                                      </p:cBhvr>
                                      <p:to x="100000" y="90000"/>
                                    </p:animScale>
                                    <p:animScale>
                                      <p:cBhvr>
                                        <p:cTn id="48" dur="166" decel="50000">
                                          <p:stCondLst>
                                            <p:cond delay="1668"/>
                                          </p:stCondLst>
                                        </p:cTn>
                                        <p:tgtEl>
                                          <p:spTgt spid="21516">
                                            <p:txEl>
                                              <p:pRg st="1" end="1"/>
                                            </p:txEl>
                                          </p:spTgt>
                                        </p:tgtEl>
                                      </p:cBhvr>
                                      <p:to x="100000" y="100000"/>
                                    </p:animScale>
                                    <p:animScale>
                                      <p:cBhvr>
                                        <p:cTn id="49" dur="26">
                                          <p:stCondLst>
                                            <p:cond delay="1808"/>
                                          </p:stCondLst>
                                        </p:cTn>
                                        <p:tgtEl>
                                          <p:spTgt spid="21516">
                                            <p:txEl>
                                              <p:pRg st="1" end="1"/>
                                            </p:txEl>
                                          </p:spTgt>
                                        </p:tgtEl>
                                      </p:cBhvr>
                                      <p:to x="100000" y="95000"/>
                                    </p:animScale>
                                    <p:animScale>
                                      <p:cBhvr>
                                        <p:cTn id="50" dur="166" decel="50000">
                                          <p:stCondLst>
                                            <p:cond delay="1834"/>
                                          </p:stCondLst>
                                        </p:cTn>
                                        <p:tgtEl>
                                          <p:spTgt spid="21516">
                                            <p:txEl>
                                              <p:pRg st="1" end="1"/>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09" grpId="0" bldLvl="0" autoUpdateAnimBg="0"/>
      <p:bldP spid="21513" grpId="0" bldLvl="0" autoUpdateAnimBg="0"/>
      <p:bldP spid="21515" grpId="0" bldLvl="0" animBg="1" autoUpdateAnimBg="0"/>
      <p:bldP spid="21516" grpId="0" bldLvl="0" autoUpdateAnimBg="0"/>
      <p:bldP spid="21517" grpId="0" bldLvl="0"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E9B6EDE8-03DC-4934-B077-24E4D55D0042}" type="slidenum">
              <a:rPr lang="zh-CN" altLang="en-US" sz="120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8</a:t>
            </a:fld>
            <a:endParaRPr lang="zh-CN" altLang="en-US">
              <a:solidFill>
                <a:srgbClr val="000000"/>
              </a:solidFill>
              <a:sym typeface="方正兰亭黑_GBK" pitchFamily="2" charset="-122"/>
            </a:endParaRPr>
          </a:p>
        </p:txBody>
      </p:sp>
      <p:sp>
        <p:nvSpPr>
          <p:cNvPr id="21507" name="任意多边形 4"/>
          <p:cNvSpPr>
            <a:spLocks noChangeArrowheads="1"/>
          </p:cNvSpPr>
          <p:nvPr/>
        </p:nvSpPr>
        <p:spPr bwMode="auto">
          <a:xfrm>
            <a:off x="11658600" y="6162675"/>
            <a:ext cx="635000" cy="400050"/>
          </a:xfrm>
          <a:custGeom>
            <a:avLst/>
            <a:gdLst>
              <a:gd name="T0" fmla="*/ 196547 w 808522"/>
              <a:gd name="T1" fmla="*/ 0 h 510140"/>
              <a:gd name="T2" fmla="*/ 200328 w 808522"/>
              <a:gd name="T3" fmla="*/ 0 h 510140"/>
              <a:gd name="T4" fmla="*/ 635000 w 808522"/>
              <a:gd name="T5" fmla="*/ 0 h 510140"/>
              <a:gd name="T6" fmla="*/ 635000 w 808522"/>
              <a:gd name="T7" fmla="*/ 400049 h 510140"/>
              <a:gd name="T8" fmla="*/ 200336 w 808522"/>
              <a:gd name="T9" fmla="*/ 400049 h 510140"/>
              <a:gd name="T10" fmla="*/ 200328 w 808522"/>
              <a:gd name="T11" fmla="*/ 400050 h 510140"/>
              <a:gd name="T12" fmla="*/ 200320 w 808522"/>
              <a:gd name="T13" fmla="*/ 400049 h 510140"/>
              <a:gd name="T14" fmla="*/ 196547 w 808522"/>
              <a:gd name="T15" fmla="*/ 400049 h 510140"/>
              <a:gd name="T16" fmla="*/ 196547 w 808522"/>
              <a:gd name="T17" fmla="*/ 399670 h 510140"/>
              <a:gd name="T18" fmla="*/ 159954 w 808522"/>
              <a:gd name="T19" fmla="*/ 395986 h 510140"/>
              <a:gd name="T20" fmla="*/ 0 w 808522"/>
              <a:gd name="T21" fmla="*/ 200025 h 510140"/>
              <a:gd name="T22" fmla="*/ 159954 w 808522"/>
              <a:gd name="T23" fmla="*/ 4064 h 510140"/>
              <a:gd name="T24" fmla="*/ 196547 w 808522"/>
              <a:gd name="T25" fmla="*/ 380 h 51014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08522"/>
              <a:gd name="T40" fmla="*/ 0 h 510140"/>
              <a:gd name="T41" fmla="*/ 808522 w 808522"/>
              <a:gd name="T42" fmla="*/ 510140 h 51014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08522" h="510140">
                <a:moveTo>
                  <a:pt x="250256" y="0"/>
                </a:moveTo>
                <a:lnTo>
                  <a:pt x="255070" y="0"/>
                </a:lnTo>
                <a:lnTo>
                  <a:pt x="808522" y="0"/>
                </a:lnTo>
                <a:lnTo>
                  <a:pt x="808522" y="510139"/>
                </a:lnTo>
                <a:lnTo>
                  <a:pt x="255080" y="510139"/>
                </a:lnTo>
                <a:lnTo>
                  <a:pt x="255070" y="510140"/>
                </a:lnTo>
                <a:lnTo>
                  <a:pt x="255060" y="510139"/>
                </a:lnTo>
                <a:lnTo>
                  <a:pt x="250256" y="510139"/>
                </a:lnTo>
                <a:lnTo>
                  <a:pt x="250256" y="509655"/>
                </a:lnTo>
                <a:lnTo>
                  <a:pt x="203664" y="504958"/>
                </a:lnTo>
                <a:cubicBezTo>
                  <a:pt x="87433" y="481174"/>
                  <a:pt x="0" y="378332"/>
                  <a:pt x="0" y="255070"/>
                </a:cubicBezTo>
                <a:cubicBezTo>
                  <a:pt x="0" y="131808"/>
                  <a:pt x="87433" y="28967"/>
                  <a:pt x="203664" y="5182"/>
                </a:cubicBezTo>
                <a:lnTo>
                  <a:pt x="250256" y="485"/>
                </a:lnTo>
                <a:close/>
              </a:path>
            </a:pathLst>
          </a:custGeom>
          <a:solidFill>
            <a:srgbClr val="F2F2F2">
              <a:alpha val="2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endParaRPr lang="zh-CN" altLang="en-US">
              <a:solidFill>
                <a:srgbClr val="FFFFFF"/>
              </a:solidFill>
              <a:latin typeface="宋体" panose="02010600030101010101" pitchFamily="2" charset="-122"/>
              <a:sym typeface="宋体" panose="02010600030101010101" pitchFamily="2" charset="-122"/>
            </a:endParaRPr>
          </a:p>
        </p:txBody>
      </p:sp>
      <p:sp>
        <p:nvSpPr>
          <p:cNvPr id="21508" name="TextBox 15"/>
          <p:cNvSpPr>
            <a:spLocks noChangeArrowheads="1"/>
          </p:cNvSpPr>
          <p:nvPr/>
        </p:nvSpPr>
        <p:spPr bwMode="auto">
          <a:xfrm>
            <a:off x="11737975" y="6208713"/>
            <a:ext cx="454025"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58" tIns="34279" rIns="68558" bIns="34279">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1400">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rPr>
              <a:t>* </a:t>
            </a:r>
            <a:endParaRPr lang="zh-CN" altLang="en-US" sz="1400" b="1">
              <a:solidFill>
                <a:srgbClr val="FFFFFF"/>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endParaRPr>
          </a:p>
        </p:txBody>
      </p:sp>
      <p:sp>
        <p:nvSpPr>
          <p:cNvPr id="21509" name="矩形 3"/>
          <p:cNvSpPr>
            <a:spLocks noChangeArrowheads="1"/>
          </p:cNvSpPr>
          <p:nvPr/>
        </p:nvSpPr>
        <p:spPr bwMode="auto">
          <a:xfrm>
            <a:off x="4821238" y="563563"/>
            <a:ext cx="1233012" cy="584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3200" dirty="0" smtClean="0">
                <a:solidFill>
                  <a:srgbClr val="FFD860"/>
                </a:solidFill>
                <a:ea typeface="方正兰亭黑_GBK" pitchFamily="2" charset="-122"/>
                <a:sym typeface="Arial" panose="020B0604020202020204" pitchFamily="34" charset="0"/>
              </a:rPr>
              <a:t>  总结</a:t>
            </a:r>
            <a:endParaRPr lang="zh-CN" altLang="en-US" sz="3200" dirty="0">
              <a:solidFill>
                <a:srgbClr val="FFD860"/>
              </a:solidFill>
              <a:sym typeface="Arial" panose="020B0604020202020204" pitchFamily="34" charset="0"/>
            </a:endParaRPr>
          </a:p>
        </p:txBody>
      </p:sp>
      <p:grpSp>
        <p:nvGrpSpPr>
          <p:cNvPr id="21510" name="组合 2"/>
          <p:cNvGrpSpPr>
            <a:grpSpLocks/>
          </p:cNvGrpSpPr>
          <p:nvPr/>
        </p:nvGrpSpPr>
        <p:grpSpPr bwMode="auto">
          <a:xfrm>
            <a:off x="4557713" y="659096"/>
            <a:ext cx="263525" cy="393700"/>
            <a:chOff x="0" y="0"/>
            <a:chExt cx="213756" cy="427512"/>
          </a:xfrm>
        </p:grpSpPr>
        <p:sp>
          <p:nvSpPr>
            <p:cNvPr id="21511" name="直接连接符 3"/>
            <p:cNvSpPr>
              <a:spLocks noChangeShapeType="1"/>
            </p:cNvSpPr>
            <p:nvPr/>
          </p:nvSpPr>
          <p:spPr bwMode="auto">
            <a:xfrm>
              <a:off x="0" y="0"/>
              <a:ext cx="213756" cy="213756"/>
            </a:xfrm>
            <a:prstGeom prst="line">
              <a:avLst/>
            </a:prstGeom>
            <a:noFill/>
            <a:ln w="19050" cmpd="sng">
              <a:solidFill>
                <a:srgbClr val="FFD860"/>
              </a:solidFill>
              <a:miter lim="800000"/>
              <a:headEnd type="oval" w="med" len="med"/>
              <a:tailEnd type="oval" w="lg" len="lg"/>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a:solidFill>
                  <a:srgbClr val="000000"/>
                </a:solidFill>
                <a:latin typeface="Arial" panose="020B0604020202020204" pitchFamily="34" charset="0"/>
                <a:ea typeface="宋体" panose="02010600030101010101" pitchFamily="2" charset="-122"/>
              </a:endParaRPr>
            </a:p>
          </p:txBody>
        </p:sp>
        <p:sp>
          <p:nvSpPr>
            <p:cNvPr id="21512" name="直接连接符 4"/>
            <p:cNvSpPr>
              <a:spLocks noChangeShapeType="1"/>
            </p:cNvSpPr>
            <p:nvPr/>
          </p:nvSpPr>
          <p:spPr bwMode="auto">
            <a:xfrm flipH="1">
              <a:off x="0" y="213756"/>
              <a:ext cx="213756" cy="213756"/>
            </a:xfrm>
            <a:prstGeom prst="line">
              <a:avLst/>
            </a:prstGeom>
            <a:noFill/>
            <a:ln w="19050" cmpd="sng">
              <a:solidFill>
                <a:srgbClr val="FFD860"/>
              </a:solidFill>
              <a:miter lim="800000"/>
              <a:headEnd type="oval" w="med" len="med"/>
              <a:tailEnd type="oval" w="lg" len="lg"/>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a:solidFill>
                  <a:srgbClr val="000000"/>
                </a:solidFill>
                <a:latin typeface="Arial" panose="020B0604020202020204" pitchFamily="34" charset="0"/>
                <a:ea typeface="宋体" panose="02010600030101010101" pitchFamily="2" charset="-122"/>
              </a:endParaRPr>
            </a:p>
          </p:txBody>
        </p:sp>
      </p:grpSp>
      <p:sp>
        <p:nvSpPr>
          <p:cNvPr id="21513" name="文本框 37"/>
          <p:cNvSpPr>
            <a:spLocks noChangeArrowheads="1"/>
          </p:cNvSpPr>
          <p:nvPr/>
        </p:nvSpPr>
        <p:spPr bwMode="auto">
          <a:xfrm>
            <a:off x="6317775" y="757521"/>
            <a:ext cx="268970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en-US" altLang="zh-CN" sz="1600" dirty="0" smtClean="0">
                <a:solidFill>
                  <a:srgbClr val="FFD860"/>
                </a:solidFill>
                <a:sym typeface="Arial" panose="020B0604020202020204" pitchFamily="34" charset="0"/>
              </a:rPr>
              <a:t>Summary</a:t>
            </a:r>
            <a:endParaRPr lang="zh-CN" altLang="en-US" sz="1600" dirty="0">
              <a:solidFill>
                <a:srgbClr val="FFD860"/>
              </a:solidFill>
              <a:sym typeface="Arial" panose="020B0604020202020204" pitchFamily="34" charset="0"/>
            </a:endParaRPr>
          </a:p>
        </p:txBody>
      </p:sp>
      <p:sp>
        <p:nvSpPr>
          <p:cNvPr id="21516" name="矩形 19"/>
          <p:cNvSpPr>
            <a:spLocks noChangeArrowheads="1"/>
          </p:cNvSpPr>
          <p:nvPr/>
        </p:nvSpPr>
        <p:spPr bwMode="auto">
          <a:xfrm>
            <a:off x="2219110" y="2432853"/>
            <a:ext cx="7670279" cy="30854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lnSpc>
                <a:spcPct val="130000"/>
              </a:lnSpc>
              <a:spcBef>
                <a:spcPct val="0"/>
              </a:spcBef>
              <a:spcAft>
                <a:spcPts val="500"/>
              </a:spcAft>
              <a:buFont typeface="Arial" panose="020B0604020202020204" pitchFamily="34" charset="0"/>
              <a:buNone/>
            </a:pPr>
            <a:r>
              <a:rPr lang="zh-CN" altLang="en-US" sz="1400" dirty="0" smtClean="0">
                <a:solidFill>
                  <a:srgbClr val="FFD860"/>
                </a:solidFill>
                <a:latin typeface="方正兰亭黑_GBK" pitchFamily="2" charset="-122"/>
                <a:ea typeface="方正兰亭黑_GBK" pitchFamily="2" charset="-122"/>
                <a:sym typeface="方正兰亭黑_GBK" pitchFamily="2" charset="-122"/>
              </a:rPr>
              <a:t>     </a:t>
            </a:r>
            <a:r>
              <a:rPr lang="zh-CN" altLang="en-US" sz="2000" dirty="0" smtClean="0">
                <a:solidFill>
                  <a:srgbClr val="FFD860"/>
                </a:solidFill>
                <a:latin typeface="方正兰亭黑_GBK" pitchFamily="2" charset="-122"/>
                <a:ea typeface="方正兰亭黑_GBK" pitchFamily="2" charset="-122"/>
                <a:sym typeface="方正兰亭黑_GBK" pitchFamily="2" charset="-122"/>
              </a:rPr>
              <a:t>数据可以是数据新闻的来源，也可以是讲述新闻故事的工具，还可以两者兼具。像其他信息源一样，我们应该持怀疑态度对待它；如任何工具一样，我们应该对于随新闻衍生的数据如何影响和左右新闻故事的发展持清醒态度。</a:t>
            </a:r>
          </a:p>
          <a:p>
            <a:pPr eaLnBrk="1" fontAlgn="base" hangingPunct="1">
              <a:lnSpc>
                <a:spcPct val="130000"/>
              </a:lnSpc>
              <a:spcBef>
                <a:spcPct val="0"/>
              </a:spcBef>
              <a:spcAft>
                <a:spcPts val="500"/>
              </a:spcAft>
              <a:buFont typeface="Arial" panose="020B0604020202020204" pitchFamily="34" charset="0"/>
              <a:buNone/>
            </a:pPr>
            <a:r>
              <a:rPr lang="en-US" altLang="zh-CN" sz="2000" dirty="0" smtClean="0">
                <a:solidFill>
                  <a:srgbClr val="FFD860"/>
                </a:solidFill>
                <a:latin typeface="方正兰亭黑_GBK" pitchFamily="2" charset="-122"/>
                <a:ea typeface="方正兰亭黑_GBK" pitchFamily="2" charset="-122"/>
                <a:sym typeface="方正兰亭黑_GBK" pitchFamily="2" charset="-122"/>
              </a:rPr>
              <a:t>                         — </a:t>
            </a:r>
            <a:r>
              <a:rPr lang="zh-CN" altLang="en-US" sz="2000" dirty="0" smtClean="0">
                <a:solidFill>
                  <a:srgbClr val="FFD860"/>
                </a:solidFill>
                <a:latin typeface="方正兰亭黑_GBK" pitchFamily="2" charset="-122"/>
                <a:ea typeface="方正兰亭黑_GBK" pitchFamily="2" charset="-122"/>
                <a:sym typeface="方正兰亭黑_GBK" pitchFamily="2" charset="-122"/>
              </a:rPr>
              <a:t>保罗</a:t>
            </a:r>
            <a:r>
              <a:rPr lang="en-US" altLang="zh-CN" sz="2000" dirty="0" smtClean="0">
                <a:solidFill>
                  <a:srgbClr val="FFD860"/>
                </a:solidFill>
                <a:latin typeface="方正兰亭黑_GBK" pitchFamily="2" charset="-122"/>
                <a:ea typeface="方正兰亭黑_GBK" pitchFamily="2" charset="-122"/>
                <a:sym typeface="方正兰亭黑_GBK" pitchFamily="2" charset="-122"/>
              </a:rPr>
              <a:t>·</a:t>
            </a:r>
            <a:r>
              <a:rPr lang="zh-CN" altLang="en-US" sz="2000" dirty="0" smtClean="0">
                <a:solidFill>
                  <a:srgbClr val="FFD860"/>
                </a:solidFill>
                <a:latin typeface="方正兰亭黑_GBK" pitchFamily="2" charset="-122"/>
                <a:ea typeface="方正兰亭黑_GBK" pitchFamily="2" charset="-122"/>
                <a:sym typeface="方正兰亭黑_GBK" pitchFamily="2" charset="-122"/>
              </a:rPr>
              <a:t>布拉德肖（</a:t>
            </a:r>
            <a:r>
              <a:rPr lang="en-US" altLang="zh-CN" sz="2000" dirty="0" smtClean="0">
                <a:solidFill>
                  <a:srgbClr val="FFD860"/>
                </a:solidFill>
                <a:latin typeface="方正兰亭黑_GBK" pitchFamily="2" charset="-122"/>
                <a:ea typeface="方正兰亭黑_GBK" pitchFamily="2" charset="-122"/>
                <a:sym typeface="方正兰亭黑_GBK" pitchFamily="2" charset="-122"/>
              </a:rPr>
              <a:t>Paul Bradshaw</a:t>
            </a:r>
            <a:r>
              <a:rPr lang="zh-CN" altLang="en-US" sz="2000" dirty="0" smtClean="0">
                <a:solidFill>
                  <a:srgbClr val="FFD860"/>
                </a:solidFill>
                <a:latin typeface="方正兰亭黑_GBK" pitchFamily="2" charset="-122"/>
                <a:ea typeface="方正兰亭黑_GBK" pitchFamily="2" charset="-122"/>
                <a:sym typeface="方正兰亭黑_GBK" pitchFamily="2" charset="-122"/>
              </a:rPr>
              <a:t>）</a:t>
            </a:r>
            <a:endParaRPr lang="en-US" altLang="zh-CN" sz="2000" dirty="0" smtClean="0">
              <a:solidFill>
                <a:srgbClr val="FFD860"/>
              </a:solidFill>
              <a:latin typeface="方正兰亭黑_GBK" pitchFamily="2" charset="-122"/>
              <a:ea typeface="方正兰亭黑_GBK" pitchFamily="2" charset="-122"/>
              <a:sym typeface="方正兰亭黑_GBK" pitchFamily="2" charset="-122"/>
            </a:endParaRPr>
          </a:p>
          <a:p>
            <a:pPr eaLnBrk="1" fontAlgn="base" hangingPunct="1">
              <a:lnSpc>
                <a:spcPct val="130000"/>
              </a:lnSpc>
              <a:spcBef>
                <a:spcPct val="0"/>
              </a:spcBef>
              <a:spcAft>
                <a:spcPts val="500"/>
              </a:spcAft>
              <a:buFont typeface="Arial" panose="020B0604020202020204" pitchFamily="34" charset="0"/>
              <a:buNone/>
            </a:pPr>
            <a:r>
              <a:rPr lang="zh-CN" altLang="en-US" sz="2000" dirty="0" smtClean="0">
                <a:solidFill>
                  <a:srgbClr val="FFD860"/>
                </a:solidFill>
                <a:latin typeface="方正兰亭黑_GBK" pitchFamily="2" charset="-122"/>
                <a:ea typeface="方正兰亭黑_GBK" pitchFamily="2" charset="-122"/>
                <a:sym typeface="方正兰亭黑_GBK" pitchFamily="2" charset="-122"/>
              </a:rPr>
              <a:t>                                            伯明翰城市大学</a:t>
            </a:r>
          </a:p>
          <a:p>
            <a:pPr eaLnBrk="1" fontAlgn="base" hangingPunct="1">
              <a:lnSpc>
                <a:spcPct val="130000"/>
              </a:lnSpc>
              <a:spcBef>
                <a:spcPct val="0"/>
              </a:spcBef>
              <a:spcAft>
                <a:spcPts val="500"/>
              </a:spcAft>
              <a:buFont typeface="Arial" panose="020B0604020202020204" pitchFamily="34" charset="0"/>
              <a:buNone/>
            </a:pPr>
            <a:endParaRPr lang="zh-CN" altLang="en-US" sz="2000" dirty="0">
              <a:solidFill>
                <a:srgbClr val="FFD860"/>
              </a:solidFill>
              <a:latin typeface="方正兰亭黑_GBK" pitchFamily="2" charset="-122"/>
              <a:ea typeface="方正兰亭黑_GBK" pitchFamily="2" charset="-122"/>
              <a:sym typeface="方正兰亭黑_GBK" pitchFamily="2" charset="-122"/>
            </a:endParaRPr>
          </a:p>
        </p:txBody>
      </p:sp>
      <p:sp>
        <p:nvSpPr>
          <p:cNvPr id="21517" name="矩形 47"/>
          <p:cNvSpPr>
            <a:spLocks noChangeArrowheads="1"/>
          </p:cNvSpPr>
          <p:nvPr/>
        </p:nvSpPr>
        <p:spPr bwMode="auto">
          <a:xfrm>
            <a:off x="1416050" y="5005388"/>
            <a:ext cx="9515475" cy="332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lnSpc>
                <a:spcPct val="130000"/>
              </a:lnSpc>
              <a:spcBef>
                <a:spcPct val="0"/>
              </a:spcBef>
              <a:spcAft>
                <a:spcPct val="0"/>
              </a:spcAft>
              <a:buFont typeface="Arial" panose="020B0604020202020204" pitchFamily="34" charset="0"/>
              <a:buNone/>
            </a:pPr>
            <a:endParaRPr lang="zh-CN" altLang="en-US" sz="1400" dirty="0">
              <a:solidFill>
                <a:srgbClr val="FFD860"/>
              </a:solidFill>
              <a:latin typeface="方正兰亭黑_GBK" pitchFamily="2" charset="-122"/>
              <a:ea typeface="方正兰亭黑_GBK" pitchFamily="2" charset="-122"/>
              <a:sym typeface="方正兰亭黑_GBK" pitchFamily="2" charset="-122"/>
            </a:endParaRPr>
          </a:p>
        </p:txBody>
      </p:sp>
    </p:spTree>
    <p:extLst>
      <p:ext uri="{BB962C8B-B14F-4D97-AF65-F5344CB8AC3E}">
        <p14:creationId xmlns:p14="http://schemas.microsoft.com/office/powerpoint/2010/main" val="2270967306"/>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afterEffect">
                                  <p:stCondLst>
                                    <p:cond delay="0"/>
                                  </p:stCondLst>
                                  <p:childTnLst>
                                    <p:set>
                                      <p:cBhvr>
                                        <p:cTn id="6" dur="1" fill="hold">
                                          <p:stCondLst>
                                            <p:cond delay="0"/>
                                          </p:stCondLst>
                                        </p:cTn>
                                        <p:tgtEl>
                                          <p:spTgt spid="21510"/>
                                        </p:tgtEl>
                                        <p:attrNameLst>
                                          <p:attrName>style.visibility</p:attrName>
                                        </p:attrNameLst>
                                      </p:cBhvr>
                                      <p:to>
                                        <p:strVal val="visible"/>
                                      </p:to>
                                    </p:set>
                                    <p:animEffect>
                                      <p:cBhvr>
                                        <p:cTn id="7" dur="500"/>
                                        <p:tgtEl>
                                          <p:spTgt spid="21510"/>
                                        </p:tgtEl>
                                      </p:cBhvr>
                                    </p:animEffect>
                                  </p:childTnLst>
                                </p:cTn>
                              </p:par>
                            </p:childTnLst>
                          </p:cTn>
                        </p:par>
                        <p:par>
                          <p:cTn id="8" fill="hold" nodeType="afterGroup">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1509"/>
                                        </p:tgtEl>
                                        <p:attrNameLst>
                                          <p:attrName>style.visibility</p:attrName>
                                        </p:attrNameLst>
                                      </p:cBhvr>
                                      <p:to>
                                        <p:strVal val="visible"/>
                                      </p:to>
                                    </p:set>
                                    <p:animEffect>
                                      <p:cBhvr>
                                        <p:cTn id="11" dur="500"/>
                                        <p:tgtEl>
                                          <p:spTgt spid="21509"/>
                                        </p:tgtEl>
                                      </p:cBhvr>
                                    </p:animEffect>
                                  </p:childTnLst>
                                </p:cTn>
                              </p:par>
                            </p:childTnLst>
                          </p:cTn>
                        </p:par>
                        <p:par>
                          <p:cTn id="12" fill="hold" nodeType="afterGroup">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1513"/>
                                        </p:tgtEl>
                                        <p:attrNameLst>
                                          <p:attrName>style.visibility</p:attrName>
                                        </p:attrNameLst>
                                      </p:cBhvr>
                                      <p:to>
                                        <p:strVal val="visible"/>
                                      </p:to>
                                    </p:set>
                                    <p:animEffect>
                                      <p:cBhvr>
                                        <p:cTn id="15" dur="500"/>
                                        <p:tgtEl>
                                          <p:spTgt spid="21513"/>
                                        </p:tgtEl>
                                      </p:cBhvr>
                                    </p:animEffect>
                                  </p:childTnLst>
                                </p:cTn>
                              </p:par>
                            </p:childTnLst>
                          </p:cTn>
                        </p:par>
                        <p:par>
                          <p:cTn id="16" fill="hold" nodeType="afterGroup">
                            <p:stCondLst>
                              <p:cond delay="1500"/>
                            </p:stCondLst>
                            <p:childTnLst>
                              <p:par>
                                <p:cTn id="17" presetID="14" presetClass="entr" presetSubtype="10" fill="hold" grpId="0" nodeType="afterEffect">
                                  <p:stCondLst>
                                    <p:cond delay="0"/>
                                  </p:stCondLst>
                                  <p:childTnLst>
                                    <p:set>
                                      <p:cBhvr>
                                        <p:cTn id="18" dur="1" fill="hold">
                                          <p:stCondLst>
                                            <p:cond delay="0"/>
                                          </p:stCondLst>
                                        </p:cTn>
                                        <p:tgtEl>
                                          <p:spTgt spid="21516"/>
                                        </p:tgtEl>
                                        <p:attrNameLst>
                                          <p:attrName>style.visibility</p:attrName>
                                        </p:attrNameLst>
                                      </p:cBhvr>
                                      <p:to>
                                        <p:strVal val="visible"/>
                                      </p:to>
                                    </p:set>
                                    <p:animEffect>
                                      <p:cBhvr>
                                        <p:cTn id="19" dur="750"/>
                                        <p:tgtEl>
                                          <p:spTgt spid="21516"/>
                                        </p:tgtEl>
                                      </p:cBhvr>
                                    </p:animEffect>
                                  </p:childTnLst>
                                </p:cTn>
                              </p:par>
                            </p:childTnLst>
                          </p:cTn>
                        </p:par>
                        <p:par>
                          <p:cTn id="20" fill="hold" nodeType="afterGroup">
                            <p:stCondLst>
                              <p:cond delay="2250"/>
                            </p:stCondLst>
                            <p:childTnLst>
                              <p:par>
                                <p:cTn id="21" presetID="16" presetClass="entr" presetSubtype="37" fill="hold" grpId="0" nodeType="afterEffect" nodePh="1">
                                  <p:stCondLst>
                                    <p:cond delay="0"/>
                                  </p:stCondLst>
                                  <p:endCondLst>
                                    <p:cond evt="begin" delay="0">
                                      <p:tn val="21"/>
                                    </p:cond>
                                  </p:endCondLst>
                                  <p:childTnLst>
                                    <p:set>
                                      <p:cBhvr>
                                        <p:cTn id="22" dur="1" fill="hold">
                                          <p:stCondLst>
                                            <p:cond delay="0"/>
                                          </p:stCondLst>
                                        </p:cTn>
                                        <p:tgtEl>
                                          <p:spTgt spid="21517"/>
                                        </p:tgtEl>
                                        <p:attrNameLst>
                                          <p:attrName>style.visibility</p:attrName>
                                        </p:attrNameLst>
                                      </p:cBhvr>
                                      <p:to>
                                        <p:strVal val="visible"/>
                                      </p:to>
                                    </p:set>
                                    <p:animEffect>
                                      <p:cBhvr>
                                        <p:cTn id="23" dur="500"/>
                                        <p:tgtEl>
                                          <p:spTgt spid="215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09" grpId="0" bldLvl="0" autoUpdateAnimBg="0"/>
      <p:bldP spid="21513" grpId="0" bldLvl="0" autoUpdateAnimBg="0"/>
      <p:bldP spid="21516" grpId="0" bldLvl="0" autoUpdateAnimBg="0"/>
      <p:bldP spid="21517" grpId="0" bldLvl="0" autoUpdateAnimBg="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灯片编号占位符 4"/>
          <p:cNvSpPr txBox="1">
            <a:spLocks noGrp="1"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fontAlgn="base" hangingPunct="1">
              <a:spcBef>
                <a:spcPct val="0"/>
              </a:spcBef>
              <a:spcAft>
                <a:spcPct val="0"/>
              </a:spcAft>
              <a:buFont typeface="Arial" panose="020B0604020202020204" pitchFamily="34" charset="0"/>
              <a:buNone/>
            </a:pPr>
            <a:fld id="{AEACBCBA-3956-46CC-A57A-57DB74E298DA}" type="slidenum">
              <a:rPr lang="zh-CN" altLang="en-US" sz="1200">
                <a:solidFill>
                  <a:srgbClr val="898989"/>
                </a:solidFill>
                <a:latin typeface="方正兰亭黑_GBK" pitchFamily="2" charset="-122"/>
                <a:ea typeface="方正兰亭黑_GBK" pitchFamily="2" charset="-122"/>
                <a:sym typeface="方正兰亭黑_GBK" pitchFamily="2" charset="-122"/>
              </a:rPr>
              <a:pPr algn="r" eaLnBrk="1" fontAlgn="base" hangingPunct="1">
                <a:spcBef>
                  <a:spcPct val="0"/>
                </a:spcBef>
                <a:spcAft>
                  <a:spcPct val="0"/>
                </a:spcAft>
                <a:buFont typeface="Arial" panose="020B0604020202020204" pitchFamily="34" charset="0"/>
                <a:buNone/>
              </a:pPr>
              <a:t>9</a:t>
            </a:fld>
            <a:endParaRPr lang="zh-CN" altLang="en-US">
              <a:solidFill>
                <a:srgbClr val="000000"/>
              </a:solidFill>
              <a:sym typeface="方正兰亭黑_GBK" pitchFamily="2" charset="-122"/>
            </a:endParaRPr>
          </a:p>
        </p:txBody>
      </p:sp>
      <p:sp>
        <p:nvSpPr>
          <p:cNvPr id="32771" name="TextBox 18"/>
          <p:cNvSpPr>
            <a:spLocks noChangeArrowheads="1"/>
          </p:cNvSpPr>
          <p:nvPr/>
        </p:nvSpPr>
        <p:spPr bwMode="auto">
          <a:xfrm>
            <a:off x="4608513" y="2981325"/>
            <a:ext cx="29749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4" tIns="45718" rIns="91434" bIns="45718">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en-US" altLang="zh-CN" sz="2400">
                <a:solidFill>
                  <a:srgbClr val="FFD860"/>
                </a:solidFill>
                <a:ea typeface="Dotum" panose="020B0600000101010101" pitchFamily="34" charset="-127"/>
                <a:sym typeface="Arial" panose="020B0604020202020204" pitchFamily="34" charset="0"/>
              </a:rPr>
              <a:t>PART  02</a:t>
            </a:r>
            <a:endParaRPr lang="zh-CN" altLang="en-US" sz="2400">
              <a:solidFill>
                <a:srgbClr val="FFD860"/>
              </a:solidFill>
              <a:ea typeface="Dotum" panose="020B0600000101010101" pitchFamily="34" charset="-127"/>
              <a:sym typeface="Arial" panose="020B0604020202020204" pitchFamily="34" charset="0"/>
            </a:endParaRPr>
          </a:p>
        </p:txBody>
      </p:sp>
      <p:sp>
        <p:nvSpPr>
          <p:cNvPr id="32772" name="文本框 8"/>
          <p:cNvSpPr>
            <a:spLocks noChangeArrowheads="1"/>
          </p:cNvSpPr>
          <p:nvPr/>
        </p:nvSpPr>
        <p:spPr bwMode="auto">
          <a:xfrm>
            <a:off x="2889345" y="3547424"/>
            <a:ext cx="6413309" cy="707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4" tIns="45718" rIns="91434" bIns="45718">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4000" dirty="0" smtClean="0">
                <a:solidFill>
                  <a:srgbClr val="FFD860"/>
                </a:solidFill>
                <a:latin typeface="方正兰亭黑_GBK" pitchFamily="2" charset="-122"/>
                <a:ea typeface="方正兰亭黑_GBK" pitchFamily="2" charset="-122"/>
                <a:sym typeface="方正兰亭黑_GBK" pitchFamily="2" charset="-122"/>
              </a:rPr>
              <a:t>为何记者要运用数据</a:t>
            </a:r>
            <a:endParaRPr lang="zh-CN" altLang="en-US" sz="4000" dirty="0">
              <a:solidFill>
                <a:srgbClr val="FFD860"/>
              </a:solidFill>
              <a:latin typeface="方正兰亭黑_GBK" pitchFamily="2" charset="-122"/>
              <a:ea typeface="方正兰亭黑_GBK" pitchFamily="2" charset="-122"/>
              <a:sym typeface="方正兰亭黑_GBK" pitchFamily="2" charset="-122"/>
            </a:endParaRPr>
          </a:p>
        </p:txBody>
      </p:sp>
      <p:sp>
        <p:nvSpPr>
          <p:cNvPr id="32773" name="直接连接符 4"/>
          <p:cNvSpPr>
            <a:spLocks noChangeShapeType="1"/>
          </p:cNvSpPr>
          <p:nvPr/>
        </p:nvSpPr>
        <p:spPr bwMode="auto">
          <a:xfrm>
            <a:off x="4786313" y="4391025"/>
            <a:ext cx="2620962" cy="0"/>
          </a:xfrm>
          <a:prstGeom prst="line">
            <a:avLst/>
          </a:prstGeom>
          <a:noFill/>
          <a:ln w="19050" cmpd="sng">
            <a:solidFill>
              <a:srgbClr val="FFD860"/>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a:solidFill>
                <a:srgbClr val="000000"/>
              </a:solidFill>
              <a:latin typeface="Arial" panose="020B0604020202020204" pitchFamily="34" charset="0"/>
              <a:ea typeface="宋体" panose="02010600030101010101" pitchFamily="2" charset="-122"/>
            </a:endParaRPr>
          </a:p>
        </p:txBody>
      </p:sp>
      <p:sp>
        <p:nvSpPr>
          <p:cNvPr id="32774" name="Freeform 168"/>
          <p:cNvSpPr>
            <a:spLocks noChangeAspect="1" noEditPoints="1" noChangeArrowheads="1"/>
          </p:cNvSpPr>
          <p:nvPr/>
        </p:nvSpPr>
        <p:spPr bwMode="auto">
          <a:xfrm>
            <a:off x="5400675" y="1549400"/>
            <a:ext cx="1414463" cy="1289050"/>
          </a:xfrm>
          <a:custGeom>
            <a:avLst/>
            <a:gdLst>
              <a:gd name="T0" fmla="*/ 60190 w 94"/>
              <a:gd name="T1" fmla="*/ 302370 h 81"/>
              <a:gd name="T2" fmla="*/ 692184 w 94"/>
              <a:gd name="T3" fmla="*/ 302370 h 81"/>
              <a:gd name="T4" fmla="*/ 752374 w 94"/>
              <a:gd name="T5" fmla="*/ 254627 h 81"/>
              <a:gd name="T6" fmla="*/ 1098466 w 94"/>
              <a:gd name="T7" fmla="*/ 0 h 81"/>
              <a:gd name="T8" fmla="*/ 1098466 w 94"/>
              <a:gd name="T9" fmla="*/ 525169 h 81"/>
              <a:gd name="T10" fmla="*/ 1098466 w 94"/>
              <a:gd name="T11" fmla="*/ 1050337 h 81"/>
              <a:gd name="T12" fmla="*/ 752374 w 94"/>
              <a:gd name="T13" fmla="*/ 779796 h 81"/>
              <a:gd name="T14" fmla="*/ 692184 w 94"/>
              <a:gd name="T15" fmla="*/ 747967 h 81"/>
              <a:gd name="T16" fmla="*/ 496567 w 94"/>
              <a:gd name="T17" fmla="*/ 747967 h 81"/>
              <a:gd name="T18" fmla="*/ 601899 w 94"/>
              <a:gd name="T19" fmla="*/ 1113994 h 81"/>
              <a:gd name="T20" fmla="*/ 677137 w 94"/>
              <a:gd name="T21" fmla="*/ 1113994 h 81"/>
              <a:gd name="T22" fmla="*/ 677137 w 94"/>
              <a:gd name="T23" fmla="*/ 1289050 h 81"/>
              <a:gd name="T24" fmla="*/ 647042 w 94"/>
              <a:gd name="T25" fmla="*/ 1289050 h 81"/>
              <a:gd name="T26" fmla="*/ 315997 w 94"/>
              <a:gd name="T27" fmla="*/ 1289050 h 81"/>
              <a:gd name="T28" fmla="*/ 165522 w 94"/>
              <a:gd name="T29" fmla="*/ 747967 h 81"/>
              <a:gd name="T30" fmla="*/ 60190 w 94"/>
              <a:gd name="T31" fmla="*/ 747967 h 81"/>
              <a:gd name="T32" fmla="*/ 60190 w 94"/>
              <a:gd name="T33" fmla="*/ 302370 h 81"/>
              <a:gd name="T34" fmla="*/ 1309131 w 94"/>
              <a:gd name="T35" fmla="*/ 366027 h 81"/>
              <a:gd name="T36" fmla="*/ 1414463 w 94"/>
              <a:gd name="T37" fmla="*/ 525169 h 81"/>
              <a:gd name="T38" fmla="*/ 1309131 w 94"/>
              <a:gd name="T39" fmla="*/ 684310 h 81"/>
              <a:gd name="T40" fmla="*/ 1309131 w 94"/>
              <a:gd name="T41" fmla="*/ 1050337 h 81"/>
              <a:gd name="T42" fmla="*/ 1173703 w 94"/>
              <a:gd name="T43" fmla="*/ 1050337 h 81"/>
              <a:gd name="T44" fmla="*/ 1173703 w 94"/>
              <a:gd name="T45" fmla="*/ 0 h 81"/>
              <a:gd name="T46" fmla="*/ 1309131 w 94"/>
              <a:gd name="T47" fmla="*/ 0 h 81"/>
              <a:gd name="T48" fmla="*/ 1309131 w 94"/>
              <a:gd name="T49" fmla="*/ 366027 h 81"/>
              <a:gd name="T50" fmla="*/ 692184 w 94"/>
              <a:gd name="T51" fmla="*/ 779796 h 81"/>
              <a:gd name="T52" fmla="*/ 556757 w 94"/>
              <a:gd name="T53" fmla="*/ 779796 h 81"/>
              <a:gd name="T54" fmla="*/ 601899 w 94"/>
              <a:gd name="T55" fmla="*/ 970766 h 81"/>
              <a:gd name="T56" fmla="*/ 647042 w 94"/>
              <a:gd name="T57" fmla="*/ 970766 h 81"/>
              <a:gd name="T58" fmla="*/ 647042 w 94"/>
              <a:gd name="T59" fmla="*/ 907109 h 81"/>
              <a:gd name="T60" fmla="*/ 692184 w 94"/>
              <a:gd name="T61" fmla="*/ 779796 h 81"/>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94"/>
              <a:gd name="T94" fmla="*/ 0 h 81"/>
              <a:gd name="T95" fmla="*/ 94 w 94"/>
              <a:gd name="T96" fmla="*/ 81 h 81"/>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94" h="81">
                <a:moveTo>
                  <a:pt x="4" y="19"/>
                </a:moveTo>
                <a:cubicBezTo>
                  <a:pt x="46" y="19"/>
                  <a:pt x="46" y="19"/>
                  <a:pt x="46" y="19"/>
                </a:cubicBezTo>
                <a:cubicBezTo>
                  <a:pt x="50" y="16"/>
                  <a:pt x="50" y="16"/>
                  <a:pt x="50" y="16"/>
                </a:cubicBezTo>
                <a:cubicBezTo>
                  <a:pt x="73" y="0"/>
                  <a:pt x="73" y="0"/>
                  <a:pt x="73" y="0"/>
                </a:cubicBezTo>
                <a:cubicBezTo>
                  <a:pt x="73" y="33"/>
                  <a:pt x="73" y="33"/>
                  <a:pt x="73" y="33"/>
                </a:cubicBezTo>
                <a:cubicBezTo>
                  <a:pt x="73" y="66"/>
                  <a:pt x="73" y="66"/>
                  <a:pt x="73" y="66"/>
                </a:cubicBezTo>
                <a:cubicBezTo>
                  <a:pt x="50" y="49"/>
                  <a:pt x="50" y="49"/>
                  <a:pt x="50" y="49"/>
                </a:cubicBezTo>
                <a:cubicBezTo>
                  <a:pt x="46" y="47"/>
                  <a:pt x="46" y="47"/>
                  <a:pt x="46" y="47"/>
                </a:cubicBezTo>
                <a:cubicBezTo>
                  <a:pt x="33" y="47"/>
                  <a:pt x="33" y="47"/>
                  <a:pt x="33" y="47"/>
                </a:cubicBezTo>
                <a:cubicBezTo>
                  <a:pt x="40" y="70"/>
                  <a:pt x="40" y="70"/>
                  <a:pt x="40" y="70"/>
                </a:cubicBezTo>
                <a:cubicBezTo>
                  <a:pt x="45" y="70"/>
                  <a:pt x="45" y="70"/>
                  <a:pt x="45" y="70"/>
                </a:cubicBezTo>
                <a:cubicBezTo>
                  <a:pt x="45" y="81"/>
                  <a:pt x="45" y="81"/>
                  <a:pt x="45" y="81"/>
                </a:cubicBezTo>
                <a:cubicBezTo>
                  <a:pt x="43" y="81"/>
                  <a:pt x="43" y="81"/>
                  <a:pt x="43" y="81"/>
                </a:cubicBezTo>
                <a:cubicBezTo>
                  <a:pt x="21" y="81"/>
                  <a:pt x="21" y="81"/>
                  <a:pt x="21" y="81"/>
                </a:cubicBezTo>
                <a:cubicBezTo>
                  <a:pt x="11" y="47"/>
                  <a:pt x="11" y="47"/>
                  <a:pt x="11" y="47"/>
                </a:cubicBezTo>
                <a:cubicBezTo>
                  <a:pt x="4" y="47"/>
                  <a:pt x="4" y="47"/>
                  <a:pt x="4" y="47"/>
                </a:cubicBezTo>
                <a:cubicBezTo>
                  <a:pt x="0" y="37"/>
                  <a:pt x="0" y="28"/>
                  <a:pt x="4" y="19"/>
                </a:cubicBezTo>
                <a:close/>
                <a:moveTo>
                  <a:pt x="87" y="23"/>
                </a:moveTo>
                <a:cubicBezTo>
                  <a:pt x="91" y="24"/>
                  <a:pt x="94" y="28"/>
                  <a:pt x="94" y="33"/>
                </a:cubicBezTo>
                <a:cubicBezTo>
                  <a:pt x="94" y="38"/>
                  <a:pt x="91" y="42"/>
                  <a:pt x="87" y="43"/>
                </a:cubicBezTo>
                <a:cubicBezTo>
                  <a:pt x="87" y="66"/>
                  <a:pt x="87" y="66"/>
                  <a:pt x="87" y="66"/>
                </a:cubicBezTo>
                <a:cubicBezTo>
                  <a:pt x="78" y="66"/>
                  <a:pt x="78" y="66"/>
                  <a:pt x="78" y="66"/>
                </a:cubicBezTo>
                <a:cubicBezTo>
                  <a:pt x="78" y="0"/>
                  <a:pt x="78" y="0"/>
                  <a:pt x="78" y="0"/>
                </a:cubicBezTo>
                <a:cubicBezTo>
                  <a:pt x="87" y="0"/>
                  <a:pt x="87" y="0"/>
                  <a:pt x="87" y="0"/>
                </a:cubicBezTo>
                <a:cubicBezTo>
                  <a:pt x="87" y="23"/>
                  <a:pt x="87" y="23"/>
                  <a:pt x="87" y="23"/>
                </a:cubicBezTo>
                <a:close/>
                <a:moveTo>
                  <a:pt x="46" y="49"/>
                </a:moveTo>
                <a:cubicBezTo>
                  <a:pt x="37" y="49"/>
                  <a:pt x="37" y="49"/>
                  <a:pt x="37" y="49"/>
                </a:cubicBezTo>
                <a:cubicBezTo>
                  <a:pt x="40" y="61"/>
                  <a:pt x="40" y="61"/>
                  <a:pt x="40" y="61"/>
                </a:cubicBezTo>
                <a:cubicBezTo>
                  <a:pt x="43" y="61"/>
                  <a:pt x="43" y="61"/>
                  <a:pt x="43" y="61"/>
                </a:cubicBezTo>
                <a:cubicBezTo>
                  <a:pt x="43" y="57"/>
                  <a:pt x="43" y="57"/>
                  <a:pt x="43" y="57"/>
                </a:cubicBezTo>
                <a:lnTo>
                  <a:pt x="46" y="49"/>
                </a:lnTo>
                <a:close/>
              </a:path>
            </a:pathLst>
          </a:custGeom>
          <a:solidFill>
            <a:srgbClr val="FFD86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endParaRPr lang="zh-CN" altLang="en-US">
              <a:solidFill>
                <a:srgbClr val="000000"/>
              </a:solidFill>
              <a:ea typeface="方正兰亭黑_GBK" pitchFamily="2" charset="-122"/>
              <a:sym typeface="Arial" panose="020B0604020202020204" pitchFamily="34" charset="0"/>
            </a:endParaRPr>
          </a:p>
        </p:txBody>
      </p:sp>
      <p:sp>
        <p:nvSpPr>
          <p:cNvPr id="32775" name="矩形 51"/>
          <p:cNvSpPr>
            <a:spLocks noChangeArrowheads="1"/>
          </p:cNvSpPr>
          <p:nvPr/>
        </p:nvSpPr>
        <p:spPr bwMode="auto">
          <a:xfrm>
            <a:off x="4416425" y="4430713"/>
            <a:ext cx="3382963"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4" tIns="45718" rIns="91434" bIns="45718">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20000"/>
              </a:spcBef>
              <a:spcAft>
                <a:spcPct val="0"/>
              </a:spcAft>
              <a:buFont typeface="Arial" panose="020B0604020202020204" pitchFamily="34" charset="0"/>
              <a:buNone/>
            </a:pPr>
            <a:r>
              <a:rPr lang="en-US" altLang="zh-CN" sz="2300" dirty="0" smtClean="0">
                <a:solidFill>
                  <a:srgbClr val="FFD860"/>
                </a:solidFill>
                <a:latin typeface="AvantGarde LT Book" pitchFamily="2" charset="0"/>
                <a:ea typeface="方正兰亭黑_GBK" pitchFamily="2" charset="-122"/>
                <a:sym typeface="Arial" panose="020B0604020202020204" pitchFamily="34" charset="0"/>
              </a:rPr>
              <a:t>Why</a:t>
            </a:r>
            <a:endParaRPr lang="zh-CN" altLang="en-US" sz="2300" dirty="0">
              <a:solidFill>
                <a:srgbClr val="FFD860"/>
              </a:solidFill>
              <a:latin typeface="AvantGarde LT Book" pitchFamily="2" charset="0"/>
              <a:ea typeface="方正兰亭黑_GBK" pitchFamily="2" charset="-122"/>
              <a:sym typeface="Arial" panose="020B0604020202020204" pitchFamily="34" charset="0"/>
            </a:endParaRPr>
          </a:p>
        </p:txBody>
      </p:sp>
    </p:spTree>
    <p:extLst>
      <p:ext uri="{BB962C8B-B14F-4D97-AF65-F5344CB8AC3E}">
        <p14:creationId xmlns:p14="http://schemas.microsoft.com/office/powerpoint/2010/main" val="123931732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2774"/>
                                        </p:tgtEl>
                                        <p:attrNameLst>
                                          <p:attrName>style.visibility</p:attrName>
                                        </p:attrNameLst>
                                      </p:cBhvr>
                                      <p:to>
                                        <p:strVal val="visible"/>
                                      </p:to>
                                    </p:set>
                                    <p:animEffect>
                                      <p:cBhvr>
                                        <p:cTn id="7" dur="500"/>
                                        <p:tgtEl>
                                          <p:spTgt spid="32774"/>
                                        </p:tgtEl>
                                      </p:cBhvr>
                                    </p:animEffect>
                                  </p:childTnLst>
                                </p:cTn>
                              </p:par>
                              <p:par>
                                <p:cTn id="8" presetID="26" presetClass="emph" presetSubtype="0" fill="hold" grpId="1" nodeType="withEffect">
                                  <p:stCondLst>
                                    <p:cond delay="250"/>
                                  </p:stCondLst>
                                  <p:childTnLst>
                                    <p:animEffect>
                                      <p:cBhvr>
                                        <p:cTn id="9" dur="500" tmFilter="0, 0; .2, .5; .8, .5; 1, 0"/>
                                        <p:tgtEl>
                                          <p:spTgt spid="32774"/>
                                        </p:tgtEl>
                                      </p:cBhvr>
                                    </p:animEffect>
                                    <p:animScale>
                                      <p:cBhvr>
                                        <p:cTn id="10" dur="250" autoRev="1" fill="hold"/>
                                        <p:tgtEl>
                                          <p:spTgt spid="32774"/>
                                        </p:tgtEl>
                                      </p:cBhvr>
                                      <p:by x="105000" y="105000"/>
                                    </p:animScale>
                                  </p:childTnLst>
                                </p:cTn>
                              </p:par>
                            </p:childTnLst>
                          </p:cTn>
                        </p:par>
                        <p:par>
                          <p:cTn id="11" fill="hold" nodeType="afterGroup">
                            <p:stCondLst>
                              <p:cond delay="750"/>
                            </p:stCondLst>
                            <p:childTnLst>
                              <p:par>
                                <p:cTn id="12" presetID="22" presetClass="entr" presetSubtype="1" fill="hold" grpId="0" nodeType="afterEffect">
                                  <p:stCondLst>
                                    <p:cond delay="0"/>
                                  </p:stCondLst>
                                  <p:childTnLst>
                                    <p:set>
                                      <p:cBhvr>
                                        <p:cTn id="13" dur="1" fill="hold">
                                          <p:stCondLst>
                                            <p:cond delay="0"/>
                                          </p:stCondLst>
                                        </p:cTn>
                                        <p:tgtEl>
                                          <p:spTgt spid="32771"/>
                                        </p:tgtEl>
                                        <p:attrNameLst>
                                          <p:attrName>style.visibility</p:attrName>
                                        </p:attrNameLst>
                                      </p:cBhvr>
                                      <p:to>
                                        <p:strVal val="visible"/>
                                      </p:to>
                                    </p:set>
                                    <p:animEffect>
                                      <p:cBhvr>
                                        <p:cTn id="14" dur="500"/>
                                        <p:tgtEl>
                                          <p:spTgt spid="32771"/>
                                        </p:tgtEl>
                                      </p:cBhvr>
                                    </p:animEffect>
                                  </p:childTnLst>
                                </p:cTn>
                              </p:par>
                            </p:childTnLst>
                          </p:cTn>
                        </p:par>
                        <p:par>
                          <p:cTn id="15" fill="hold" nodeType="afterGroup">
                            <p:stCondLst>
                              <p:cond delay="1250"/>
                            </p:stCondLst>
                            <p:childTnLst>
                              <p:par>
                                <p:cTn id="16" presetID="16" presetClass="entr" presetSubtype="37" fill="hold" grpId="0" nodeType="afterEffect">
                                  <p:stCondLst>
                                    <p:cond delay="0"/>
                                  </p:stCondLst>
                                  <p:childTnLst>
                                    <p:set>
                                      <p:cBhvr>
                                        <p:cTn id="17" dur="1" fill="hold">
                                          <p:stCondLst>
                                            <p:cond delay="0"/>
                                          </p:stCondLst>
                                        </p:cTn>
                                        <p:tgtEl>
                                          <p:spTgt spid="32773"/>
                                        </p:tgtEl>
                                        <p:attrNameLst>
                                          <p:attrName>style.visibility</p:attrName>
                                        </p:attrNameLst>
                                      </p:cBhvr>
                                      <p:to>
                                        <p:strVal val="visible"/>
                                      </p:to>
                                    </p:set>
                                    <p:animEffect>
                                      <p:cBhvr>
                                        <p:cTn id="18" dur="500"/>
                                        <p:tgtEl>
                                          <p:spTgt spid="32773"/>
                                        </p:tgtEl>
                                      </p:cBhvr>
                                    </p:animEffect>
                                  </p:childTnLst>
                                </p:cTn>
                              </p:par>
                            </p:childTnLst>
                          </p:cTn>
                        </p:par>
                        <p:par>
                          <p:cTn id="19" fill="hold" nodeType="afterGroup">
                            <p:stCondLst>
                              <p:cond delay="1750"/>
                            </p:stCondLst>
                            <p:childTnLst>
                              <p:par>
                                <p:cTn id="20" presetID="12" presetClass="entr" presetSubtype="4" fill="hold" grpId="0" nodeType="afterEffect">
                                  <p:stCondLst>
                                    <p:cond delay="0"/>
                                  </p:stCondLst>
                                  <p:childTnLst>
                                    <p:set>
                                      <p:cBhvr>
                                        <p:cTn id="21" dur="1" fill="hold">
                                          <p:stCondLst>
                                            <p:cond delay="0"/>
                                          </p:stCondLst>
                                        </p:cTn>
                                        <p:tgtEl>
                                          <p:spTgt spid="32772"/>
                                        </p:tgtEl>
                                        <p:attrNameLst>
                                          <p:attrName>style.visibility</p:attrName>
                                        </p:attrNameLst>
                                      </p:cBhvr>
                                      <p:to>
                                        <p:strVal val="visible"/>
                                      </p:to>
                                    </p:set>
                                    <p:anim calcmode="lin" valueType="num">
                                      <p:cBhvr>
                                        <p:cTn id="22" dur="500"/>
                                        <p:tgtEl>
                                          <p:spTgt spid="32772"/>
                                        </p:tgtEl>
                                        <p:attrNameLst>
                                          <p:attrName>ppt_y</p:attrName>
                                        </p:attrNameLst>
                                      </p:cBhvr>
                                      <p:tavLst>
                                        <p:tav tm="0">
                                          <p:val>
                                            <p:strVal val="#ppt_y+#ppt_h*1.125000"/>
                                          </p:val>
                                        </p:tav>
                                        <p:tav tm="100000">
                                          <p:val>
                                            <p:strVal val="#ppt_y"/>
                                          </p:val>
                                        </p:tav>
                                      </p:tavLst>
                                    </p:anim>
                                    <p:animEffect>
                                      <p:cBhvr>
                                        <p:cTn id="23" dur="500"/>
                                        <p:tgtEl>
                                          <p:spTgt spid="32772"/>
                                        </p:tgtEl>
                                      </p:cBhvr>
                                    </p:animEffect>
                                  </p:childTnLst>
                                </p:cTn>
                              </p:par>
                              <p:par>
                                <p:cTn id="24" presetID="12" presetClass="entr" presetSubtype="1" fill="hold" grpId="0" nodeType="withEffect">
                                  <p:stCondLst>
                                    <p:cond delay="50"/>
                                  </p:stCondLst>
                                  <p:childTnLst>
                                    <p:set>
                                      <p:cBhvr>
                                        <p:cTn id="25" dur="1" fill="hold">
                                          <p:stCondLst>
                                            <p:cond delay="0"/>
                                          </p:stCondLst>
                                        </p:cTn>
                                        <p:tgtEl>
                                          <p:spTgt spid="32775"/>
                                        </p:tgtEl>
                                        <p:attrNameLst>
                                          <p:attrName>style.visibility</p:attrName>
                                        </p:attrNameLst>
                                      </p:cBhvr>
                                      <p:to>
                                        <p:strVal val="visible"/>
                                      </p:to>
                                    </p:set>
                                    <p:anim calcmode="lin" valueType="num">
                                      <p:cBhvr>
                                        <p:cTn id="26" dur="500"/>
                                        <p:tgtEl>
                                          <p:spTgt spid="32775"/>
                                        </p:tgtEl>
                                        <p:attrNameLst>
                                          <p:attrName>ppt_y</p:attrName>
                                        </p:attrNameLst>
                                      </p:cBhvr>
                                      <p:tavLst>
                                        <p:tav tm="0">
                                          <p:val>
                                            <p:strVal val="#ppt_y-#ppt_h*1.125000"/>
                                          </p:val>
                                        </p:tav>
                                        <p:tav tm="100000">
                                          <p:val>
                                            <p:strVal val="#ppt_y"/>
                                          </p:val>
                                        </p:tav>
                                      </p:tavLst>
                                    </p:anim>
                                    <p:animEffect>
                                      <p:cBhvr>
                                        <p:cTn id="27" dur="500"/>
                                        <p:tgtEl>
                                          <p:spTgt spid="327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771" grpId="0" bldLvl="0" autoUpdateAnimBg="0"/>
      <p:bldP spid="32772" grpId="0" bldLvl="0" autoUpdateAnimBg="0"/>
      <p:bldP spid="32773" grpId="0" animBg="1"/>
      <p:bldP spid="32774" grpId="0" bldLvl="0" animBg="1" autoUpdateAnimBg="0"/>
      <p:bldP spid="32774" grpId="1" bldLvl="0" animBg="1" autoUpdateAnimBg="0"/>
      <p:bldP spid="32775" grpId="0" bldLvl="0" autoUpdateAnimBg="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20_Office 主题">
  <a:themeElements>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fontScheme name="12_Office 主题">
      <a:majorFont>
        <a:latin typeface="方正兰亭黑_GBK"/>
        <a:ea typeface="方正兰亭黑_GBK"/>
        <a:cs typeface=""/>
      </a:majorFont>
      <a:minorFont>
        <a:latin typeface="方正兰亭黑_GBK"/>
        <a:ea typeface="方正兰亭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22_Office 主题">
  <a:themeElements>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fontScheme name="12_Office 主题">
      <a:majorFont>
        <a:latin typeface="方正兰亭黑_GBK"/>
        <a:ea typeface="方正兰亭黑_GBK"/>
        <a:cs typeface=""/>
      </a:majorFont>
      <a:minorFont>
        <a:latin typeface="方正兰亭黑_GBK"/>
        <a:ea typeface="方正兰亭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23_Office 主题">
  <a:themeElements>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fontScheme name="12_Office 主题">
      <a:majorFont>
        <a:latin typeface="方正兰亭黑_GBK"/>
        <a:ea typeface="方正兰亭黑_GBK"/>
        <a:cs typeface=""/>
      </a:majorFont>
      <a:minorFont>
        <a:latin typeface="方正兰亭黑_GBK"/>
        <a:ea typeface="方正兰亭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24_Office 主题">
  <a:themeElements>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fontScheme name="12_Office 主题">
      <a:majorFont>
        <a:latin typeface="方正兰亭黑_GBK"/>
        <a:ea typeface="方正兰亭黑_GBK"/>
        <a:cs typeface=""/>
      </a:majorFont>
      <a:minorFont>
        <a:latin typeface="方正兰亭黑_GBK"/>
        <a:ea typeface="方正兰亭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26_Office 主题">
  <a:themeElements>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fontScheme name="12_Office 主题">
      <a:majorFont>
        <a:latin typeface="方正兰亭黑_GBK"/>
        <a:ea typeface="方正兰亭黑_GBK"/>
        <a:cs typeface=""/>
      </a:majorFont>
      <a:minorFont>
        <a:latin typeface="方正兰亭黑_GBK"/>
        <a:ea typeface="方正兰亭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25_Office 主题">
  <a:themeElements>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fontScheme name="12_Office 主题">
      <a:majorFont>
        <a:latin typeface="方正兰亭黑_GBK"/>
        <a:ea typeface="方正兰亭黑_GBK"/>
        <a:cs typeface=""/>
      </a:majorFont>
      <a:minorFont>
        <a:latin typeface="方正兰亭黑_GBK"/>
        <a:ea typeface="方正兰亭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21_Office 主题">
  <a:themeElements>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fontScheme name="12_Office 主题">
      <a:majorFont>
        <a:latin typeface="方正兰亭黑_GBK"/>
        <a:ea typeface="方正兰亭黑_GBK"/>
        <a:cs typeface=""/>
      </a:majorFont>
      <a:minorFont>
        <a:latin typeface="方正兰亭黑_GBK"/>
        <a:ea typeface="方正兰亭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7.xml><?xml version="1.0" encoding="utf-8"?>
<a:theme xmlns:a="http://schemas.openxmlformats.org/drawingml/2006/main" name="27_Office 主题">
  <a:themeElements>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fontScheme name="12_Office 主题">
      <a:majorFont>
        <a:latin typeface="方正兰亭黑_GBK"/>
        <a:ea typeface="方正兰亭黑_GBK"/>
        <a:cs typeface=""/>
      </a:majorFont>
      <a:minorFont>
        <a:latin typeface="方正兰亭黑_GBK"/>
        <a:ea typeface="方正兰亭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28_Office 主题">
  <a:themeElements>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fontScheme name="12_Office 主题">
      <a:majorFont>
        <a:latin typeface="方正兰亭黑_GBK"/>
        <a:ea typeface="方正兰亭黑_GBK"/>
        <a:cs typeface=""/>
      </a:majorFont>
      <a:minorFont>
        <a:latin typeface="方正兰亭黑_GBK"/>
        <a:ea typeface="方正兰亭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9.xml><?xml version="1.0" encoding="utf-8"?>
<a:theme xmlns:a="http://schemas.openxmlformats.org/drawingml/2006/main" name="29_Office 主题">
  <a:themeElements>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fontScheme name="12_Office 主题">
      <a:majorFont>
        <a:latin typeface="方正兰亭黑_GBK"/>
        <a:ea typeface="方正兰亭黑_GBK"/>
        <a:cs typeface=""/>
      </a:majorFont>
      <a:minorFont>
        <a:latin typeface="方正兰亭黑_GBK"/>
        <a:ea typeface="方正兰亭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2_Office 主题">
  <a:themeElements>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fontScheme name="12_Office 主题">
      <a:majorFont>
        <a:latin typeface="方正兰亭黑_GBK"/>
        <a:ea typeface="方正兰亭黑_GBK"/>
        <a:cs typeface=""/>
      </a:majorFont>
      <a:minorFont>
        <a:latin typeface="方正兰亭黑_GBK"/>
        <a:ea typeface="方正兰亭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3_Office 主题">
  <a:themeElements>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fontScheme name="12_Office 主题">
      <a:majorFont>
        <a:latin typeface="方正兰亭黑_GBK"/>
        <a:ea typeface="方正兰亭黑_GBK"/>
        <a:cs typeface=""/>
      </a:majorFont>
      <a:minorFont>
        <a:latin typeface="方正兰亭黑_GBK"/>
        <a:ea typeface="方正兰亭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4_Office 主题">
  <a:themeElements>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fontScheme name="12_Office 主题">
      <a:majorFont>
        <a:latin typeface="方正兰亭黑_GBK"/>
        <a:ea typeface="方正兰亭黑_GBK"/>
        <a:cs typeface=""/>
      </a:majorFont>
      <a:minorFont>
        <a:latin typeface="方正兰亭黑_GBK"/>
        <a:ea typeface="方正兰亭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5_Office 主题">
  <a:themeElements>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fontScheme name="12_Office 主题">
      <a:majorFont>
        <a:latin typeface="方正兰亭黑_GBK"/>
        <a:ea typeface="方正兰亭黑_GBK"/>
        <a:cs typeface=""/>
      </a:majorFont>
      <a:minorFont>
        <a:latin typeface="方正兰亭黑_GBK"/>
        <a:ea typeface="方正兰亭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16_Office 主题">
  <a:themeElements>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fontScheme name="12_Office 主题">
      <a:majorFont>
        <a:latin typeface="方正兰亭黑_GBK"/>
        <a:ea typeface="方正兰亭黑_GBK"/>
        <a:cs typeface=""/>
      </a:majorFont>
      <a:minorFont>
        <a:latin typeface="方正兰亭黑_GBK"/>
        <a:ea typeface="方正兰亭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17_Office 主题">
  <a:themeElements>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fontScheme name="12_Office 主题">
      <a:majorFont>
        <a:latin typeface="方正兰亭黑_GBK"/>
        <a:ea typeface="方正兰亭黑_GBK"/>
        <a:cs typeface=""/>
      </a:majorFont>
      <a:minorFont>
        <a:latin typeface="方正兰亭黑_GBK"/>
        <a:ea typeface="方正兰亭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18_Office 主题">
  <a:themeElements>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fontScheme name="12_Office 主题">
      <a:majorFont>
        <a:latin typeface="方正兰亭黑_GBK"/>
        <a:ea typeface="方正兰亭黑_GBK"/>
        <a:cs typeface=""/>
      </a:majorFont>
      <a:minorFont>
        <a:latin typeface="方正兰亭黑_GBK"/>
        <a:ea typeface="方正兰亭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19_Office 主题">
  <a:themeElements>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fontScheme name="12_Office 主题">
      <a:majorFont>
        <a:latin typeface="方正兰亭黑_GBK"/>
        <a:ea typeface="方正兰亭黑_GBK"/>
        <a:cs typeface=""/>
      </a:majorFont>
      <a:minorFont>
        <a:latin typeface="方正兰亭黑_GBK"/>
        <a:ea typeface="方正兰亭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12_Office 主题 1">
        <a:dk1>
          <a:srgbClr val="000000"/>
        </a:dk1>
        <a:lt1>
          <a:srgbClr val="FFFFFF"/>
        </a:lt1>
        <a:dk2>
          <a:srgbClr val="696464"/>
        </a:dk2>
        <a:lt2>
          <a:srgbClr val="E9E5DC"/>
        </a:lt2>
        <a:accent1>
          <a:srgbClr val="D34817"/>
        </a:accent1>
        <a:accent2>
          <a:srgbClr val="9B2D1F"/>
        </a:accent2>
        <a:accent3>
          <a:srgbClr val="FFFFFF"/>
        </a:accent3>
        <a:accent4>
          <a:srgbClr val="000000"/>
        </a:accent4>
        <a:accent5>
          <a:srgbClr val="E6B1AB"/>
        </a:accent5>
        <a:accent6>
          <a:srgbClr val="8C281B"/>
        </a:accent6>
        <a:hlink>
          <a:srgbClr val="CC9900"/>
        </a:hlink>
        <a:folHlink>
          <a:srgbClr val="96A9A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838</TotalTime>
  <Words>1018</Words>
  <Application>Microsoft Office PowerPoint</Application>
  <PresentationFormat>宽屏</PresentationFormat>
  <Paragraphs>236</Paragraphs>
  <Slides>26</Slides>
  <Notes>0</Notes>
  <HiddenSlides>0</HiddenSlides>
  <MMClips>1</MMClips>
  <ScaleCrop>false</ScaleCrop>
  <HeadingPairs>
    <vt:vector size="6" baseType="variant">
      <vt:variant>
        <vt:lpstr>已用的字体</vt:lpstr>
      </vt:variant>
      <vt:variant>
        <vt:i4>11</vt:i4>
      </vt:variant>
      <vt:variant>
        <vt:lpstr>主题</vt:lpstr>
      </vt:variant>
      <vt:variant>
        <vt:i4>19</vt:i4>
      </vt:variant>
      <vt:variant>
        <vt:lpstr>幻灯片标题</vt:lpstr>
      </vt:variant>
      <vt:variant>
        <vt:i4>26</vt:i4>
      </vt:variant>
    </vt:vector>
  </HeadingPairs>
  <TitlesOfParts>
    <vt:vector size="56" baseType="lpstr">
      <vt:lpstr>Arial Unicode MS</vt:lpstr>
      <vt:lpstr>AvantGarde LT Book</vt:lpstr>
      <vt:lpstr>Dotum</vt:lpstr>
      <vt:lpstr>方正兰亭黑_GBK</vt:lpstr>
      <vt:lpstr>宋体</vt:lpstr>
      <vt:lpstr>Arial</vt:lpstr>
      <vt:lpstr>Arial Black</vt:lpstr>
      <vt:lpstr>Calibri</vt:lpstr>
      <vt:lpstr>Calibri Light</vt:lpstr>
      <vt:lpstr>Gigi</vt:lpstr>
      <vt:lpstr>Impact</vt:lpstr>
      <vt:lpstr>Office 主题</vt:lpstr>
      <vt:lpstr>12_Office 主题</vt:lpstr>
      <vt:lpstr>13_Office 主题</vt:lpstr>
      <vt:lpstr>14_Office 主题</vt:lpstr>
      <vt:lpstr>15_Office 主题</vt:lpstr>
      <vt:lpstr>16_Office 主题</vt:lpstr>
      <vt:lpstr>17_Office 主题</vt:lpstr>
      <vt:lpstr>18_Office 主题</vt:lpstr>
      <vt:lpstr>19_Office 主题</vt:lpstr>
      <vt:lpstr>20_Office 主题</vt:lpstr>
      <vt:lpstr>22_Office 主题</vt:lpstr>
      <vt:lpstr>23_Office 主题</vt:lpstr>
      <vt:lpstr>24_Office 主题</vt:lpstr>
      <vt:lpstr>26_Office 主题</vt:lpstr>
      <vt:lpstr>25_Office 主题</vt:lpstr>
      <vt:lpstr>21_Office 主题</vt:lpstr>
      <vt:lpstr>27_Office 主题</vt:lpstr>
      <vt:lpstr>28_Office 主题</vt:lpstr>
      <vt:lpstr>29_Office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微软中国</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杜莹</dc:creator>
  <cp:lastModifiedBy>杜莹</cp:lastModifiedBy>
  <cp:revision>126</cp:revision>
  <dcterms:created xsi:type="dcterms:W3CDTF">2015-09-25T12:13:43Z</dcterms:created>
  <dcterms:modified xsi:type="dcterms:W3CDTF">2015-10-07T13:40:58Z</dcterms:modified>
</cp:coreProperties>
</file>

<file path=docProps/thumbnail.jpeg>
</file>